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7" r:id="rId2"/>
    <p:sldId id="260" r:id="rId3"/>
    <p:sldId id="262" r:id="rId4"/>
    <p:sldId id="263" r:id="rId5"/>
    <p:sldId id="264" r:id="rId6"/>
    <p:sldId id="265" r:id="rId7"/>
    <p:sldId id="266" r:id="rId8"/>
    <p:sldId id="269" r:id="rId9"/>
    <p:sldId id="276" r:id="rId10"/>
    <p:sldId id="268" r:id="rId11"/>
    <p:sldId id="259" r:id="rId12"/>
    <p:sldId id="258" r:id="rId13"/>
    <p:sldId id="261" r:id="rId14"/>
    <p:sldId id="271" r:id="rId15"/>
    <p:sldId id="273" r:id="rId16"/>
    <p:sldId id="275" r:id="rId17"/>
    <p:sldId id="27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5680" autoAdjust="0"/>
  </p:normalViewPr>
  <p:slideViewPr>
    <p:cSldViewPr>
      <p:cViewPr varScale="1">
        <p:scale>
          <a:sx n="71" d="100"/>
          <a:sy n="71" d="100"/>
        </p:scale>
        <p:origin x="-4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F2C68-5A0D-460B-B47B-3F4708F45917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4EA0E-6054-4F26-A60A-141C252248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F2C68-5A0D-460B-B47B-3F4708F45917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4EA0E-6054-4F26-A60A-141C252248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F2C68-5A0D-460B-B47B-3F4708F45917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4EA0E-6054-4F26-A60A-141C252248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F2C68-5A0D-460B-B47B-3F4708F45917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4EA0E-6054-4F26-A60A-141C252248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F2C68-5A0D-460B-B47B-3F4708F45917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4EA0E-6054-4F26-A60A-141C252248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F2C68-5A0D-460B-B47B-3F4708F45917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4EA0E-6054-4F26-A60A-141C252248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F2C68-5A0D-460B-B47B-3F4708F45917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4EA0E-6054-4F26-A60A-141C252248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F2C68-5A0D-460B-B47B-3F4708F45917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4EA0E-6054-4F26-A60A-141C252248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F2C68-5A0D-460B-B47B-3F4708F45917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4EA0E-6054-4F26-A60A-141C252248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F2C68-5A0D-460B-B47B-3F4708F45917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4EA0E-6054-4F26-A60A-141C252248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F2C68-5A0D-460B-B47B-3F4708F45917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4EA0E-6054-4F26-A60A-141C252248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BF2C68-5A0D-460B-B47B-3F4708F45917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4EA0E-6054-4F26-A60A-141C2522486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2%D1%80%D0%BE%D1%86%D0%BA%D0%B8%D0%B9,_%D0%9B%D0%B5%D0%B2_%D0%94%D0%B0%D0%B2%D0%B8%D0%B4%D0%BE%D0%B2%D0%B8%D1%87" TargetMode="External"/><Relationship Id="rId13" Type="http://schemas.openxmlformats.org/officeDocument/2006/relationships/hyperlink" Target="http://ru.wikipedia.org/wiki/15_%D0%BC%D0%B0%D1%80%D1%82%D0%B0" TargetMode="External"/><Relationship Id="rId18" Type="http://schemas.openxmlformats.org/officeDocument/2006/relationships/hyperlink" Target="http://ru.wikipedia.org/wiki/%D0%90%D0%BA%D0%B0%D0%B4%D0%B5%D0%BC%D0%B8%D0%BA" TargetMode="External"/><Relationship Id="rId26" Type="http://schemas.openxmlformats.org/officeDocument/2006/relationships/hyperlink" Target="http://ru.wikipedia.org/wiki/1919" TargetMode="External"/><Relationship Id="rId39" Type="http://schemas.openxmlformats.org/officeDocument/2006/relationships/image" Target="../media/image20.jpeg"/><Relationship Id="rId3" Type="http://schemas.openxmlformats.org/officeDocument/2006/relationships/hyperlink" Target="http://ru.wikipedia.org/wiki/1875_%D0%B3%D0%BE%D0%B4" TargetMode="External"/><Relationship Id="rId21" Type="http://schemas.openxmlformats.org/officeDocument/2006/relationships/hyperlink" Target="http://ru.wikipedia.org/wiki/%D0%9F%D0%BE%D0%BB%D0%B8%D1%82%D0%B1%D1%8E%D1%80%D0%BE_%D0%A6%D0%9A_%D0%92%D0%9A%D0%9F(%D0%B1)" TargetMode="External"/><Relationship Id="rId34" Type="http://schemas.openxmlformats.org/officeDocument/2006/relationships/hyperlink" Target="http://commons.wikimedia.org/wiki/File:Nikolai_Bukharin_1929.jpg?uselang=ru" TargetMode="External"/><Relationship Id="rId42" Type="http://schemas.openxmlformats.org/officeDocument/2006/relationships/hyperlink" Target="http://ru.wikipedia.org/wiki/1886_%D0%B3%D0%BE%D0%B4" TargetMode="External"/><Relationship Id="rId47" Type="http://schemas.openxmlformats.org/officeDocument/2006/relationships/hyperlink" Target="http://commons.wikimedia.org/wiki/File:Sergo_ordzhonikidze.jpg?uselang=ru" TargetMode="External"/><Relationship Id="rId7" Type="http://schemas.openxmlformats.org/officeDocument/2006/relationships/hyperlink" Target="http://ru.wikipedia.org/wiki/1919_%D0%B3%D0%BE%D0%B4" TargetMode="External"/><Relationship Id="rId12" Type="http://schemas.openxmlformats.org/officeDocument/2006/relationships/hyperlink" Target="http://ru.wikipedia.org/wiki/%D0%9C%D0%BE%D1%81%D0%BA%D0%B2%D0%B0" TargetMode="External"/><Relationship Id="rId17" Type="http://schemas.openxmlformats.org/officeDocument/2006/relationships/hyperlink" Target="http://ru.wikipedia.org/wiki/%D0%9C%D0%BE%D1%81%D0%BA%D0%BE%D0%B2%D1%81%D0%BA%D0%B0%D1%8F_%D0%BE%D0%B1%D0%BB%D0%B0%D1%81%D1%82%D1%8C" TargetMode="External"/><Relationship Id="rId25" Type="http://schemas.openxmlformats.org/officeDocument/2006/relationships/hyperlink" Target="http://ru.wikipedia.org/wiki/25_%D0%BC%D0%B0%D1%80%D1%82%D0%B0" TargetMode="External"/><Relationship Id="rId33" Type="http://schemas.openxmlformats.org/officeDocument/2006/relationships/hyperlink" Target="http://ru.wikipedia.org/wiki/1937" TargetMode="External"/><Relationship Id="rId38" Type="http://schemas.openxmlformats.org/officeDocument/2006/relationships/hyperlink" Target="http://commons.wikimedia.org/wiki/File:%D0%9A%D0%B0%D0%BB%D0%B8%D0%BD%D0%B8%D0%BD_%D0%9C._%D0%98._(1920).jpg?uselang=ru" TargetMode="External"/><Relationship Id="rId46" Type="http://schemas.openxmlformats.org/officeDocument/2006/relationships/hyperlink" Target="http://ru.wikipedia.org/wiki/%D0%A0%D0%B5%D0%B2%D0%BE%D0%BB%D1%8E%D1%86%D0%B8%D0%BE%D0%BD%D0%B5%D1%80" TargetMode="External"/><Relationship Id="rId2" Type="http://schemas.openxmlformats.org/officeDocument/2006/relationships/hyperlink" Target="http://ru.wikipedia.org/wiki/19_%D0%BD%D0%BE%D1%8F%D0%B1%D1%80%D1%8F" TargetMode="External"/><Relationship Id="rId16" Type="http://schemas.openxmlformats.org/officeDocument/2006/relationships/hyperlink" Target="http://ru.wikipedia.org/wiki/%D0%9B%D0%B5%D0%BD%D0%B8%D0%BD%D1%81%D0%BA%D0%B8%D0%B9_%D1%80%D0%B0%D0%B9%D0%BE%D0%BD_(%D0%9C%D0%BE%D1%81%D0%BA%D0%BE%D0%B2%D1%81%D0%BA%D0%B0%D1%8F_%D0%BE%D0%B1%D0%BB%D0%B0%D1%81%D1%82%D1%8C)" TargetMode="External"/><Relationship Id="rId20" Type="http://schemas.openxmlformats.org/officeDocument/2006/relationships/hyperlink" Target="http://ru.wikipedia.org/wiki/1929" TargetMode="External"/><Relationship Id="rId29" Type="http://schemas.openxmlformats.org/officeDocument/2006/relationships/hyperlink" Target="http://ru.wikipedia.org/wiki/1884_%D0%B3%D0%BE%D0%B4" TargetMode="External"/><Relationship Id="rId41" Type="http://schemas.openxmlformats.org/officeDocument/2006/relationships/hyperlink" Target="http://ru.wikipedia.org/wiki/24_%D0%BE%D0%BA%D1%82%D1%8F%D0%B1%D1%80%D1%8F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ru.wikipedia.org/wiki/%D0%A1%D0%A1%D0%A1%D0%A0" TargetMode="External"/><Relationship Id="rId11" Type="http://schemas.openxmlformats.org/officeDocument/2006/relationships/hyperlink" Target="http://ru.wikipedia.org/wiki/1888_%D0%B3%D0%BE%D0%B4" TargetMode="External"/><Relationship Id="rId24" Type="http://schemas.openxmlformats.org/officeDocument/2006/relationships/hyperlink" Target="http://ru.wikipedia.org/wiki/17_%D0%BD%D0%BE%D1%8F%D0%B1%D1%80%D1%8F" TargetMode="External"/><Relationship Id="rId32" Type="http://schemas.openxmlformats.org/officeDocument/2006/relationships/hyperlink" Target="http://ru.wikipedia.org/wiki/%D0%9D%D0%B0%D1%80%D0%BE%D0%B4%D0%BD%D1%8B%D0%B9_%D0%BA%D0%BE%D0%BC%D0%B8%D1%81%D1%81%D0%B0%D1%80%D0%B8%D0%B0%D1%82_%D0%BF%D1%80%D0%BE%D1%81%D0%B2%D0%B5%D1%89%D0%B5%D0%BD%D0%B8%D1%8F_%D0%A0%D0%A1%D0%A4%D0%A1%D0%A0" TargetMode="External"/><Relationship Id="rId37" Type="http://schemas.openxmlformats.org/officeDocument/2006/relationships/image" Target="../media/image19.jpeg"/><Relationship Id="rId40" Type="http://schemas.openxmlformats.org/officeDocument/2006/relationships/hyperlink" Target="http://ru.wikipedia.org/wiki/%D0%93%D1%80%D1%83%D0%B7%D0%B8%D0%BD%D1%81%D0%BA%D0%B8%D0%B9_%D1%8F%D0%B7%D1%8B%D0%BA" TargetMode="External"/><Relationship Id="rId45" Type="http://schemas.openxmlformats.org/officeDocument/2006/relationships/hyperlink" Target="http://ru.wikipedia.org/wiki/1937_%D0%B3%D0%BE%D0%B4" TargetMode="External"/><Relationship Id="rId5" Type="http://schemas.openxmlformats.org/officeDocument/2006/relationships/hyperlink" Target="http://ru.wikipedia.org/wiki/1946_%D0%B3%D0%BE%D0%B4" TargetMode="External"/><Relationship Id="rId15" Type="http://schemas.openxmlformats.org/officeDocument/2006/relationships/hyperlink" Target="http://ru.wikipedia.org/wiki/%D0%9A%D0%BE%D0%BC%D0%BC%D1%83%D0%BD%D0%B0%D1%80%D0%BA%D0%B0_(%D0%BF%D0%BE%D1%81%D1%91%D0%BB%D0%BE%D0%BA)" TargetMode="External"/><Relationship Id="rId23" Type="http://schemas.openxmlformats.org/officeDocument/2006/relationships/hyperlink" Target="http://ru.wikipedia.org/wiki/1924" TargetMode="External"/><Relationship Id="rId28" Type="http://schemas.openxmlformats.org/officeDocument/2006/relationships/hyperlink" Target="http://ru.wikipedia.org/wiki/3_%D0%B0%D0%BF%D1%80%D0%B5%D0%BB%D1%8F" TargetMode="External"/><Relationship Id="rId36" Type="http://schemas.openxmlformats.org/officeDocument/2006/relationships/hyperlink" Target="http://commons.wikimedia.org/wiki/File:Bubnov_andrei.jpg?uselang=ru" TargetMode="External"/><Relationship Id="rId10" Type="http://schemas.openxmlformats.org/officeDocument/2006/relationships/hyperlink" Target="http://ru.wikipedia.org/wiki/9_%D0%BE%D0%BA%D1%82%D1%8F%D0%B1%D1%80%D1%8F" TargetMode="External"/><Relationship Id="rId19" Type="http://schemas.openxmlformats.org/officeDocument/2006/relationships/hyperlink" Target="http://ru.wikipedia.org/wiki/%D0%90%D0%9D_%D0%A1%D0%A1%D0%A1%D0%A0" TargetMode="External"/><Relationship Id="rId31" Type="http://schemas.openxmlformats.org/officeDocument/2006/relationships/hyperlink" Target="http://ru.wikipedia.org/wiki/1938_%D0%B3%D0%BE%D0%B4" TargetMode="External"/><Relationship Id="rId44" Type="http://schemas.openxmlformats.org/officeDocument/2006/relationships/hyperlink" Target="http://ru.wikipedia.org/wiki/18_%D1%84%D0%B5%D0%B2%D1%80%D0%B0%D0%BB%D1%8F" TargetMode="External"/><Relationship Id="rId4" Type="http://schemas.openxmlformats.org/officeDocument/2006/relationships/hyperlink" Target="http://ru.wikipedia.org/wiki/3_%D0%B8%D1%8E%D0%BD%D1%8F" TargetMode="External"/><Relationship Id="rId9" Type="http://schemas.openxmlformats.org/officeDocument/2006/relationships/hyperlink" Target="http://ru.wikipedia.org/wiki/1935_%D0%B3%D0%BE%D0%B4" TargetMode="External"/><Relationship Id="rId14" Type="http://schemas.openxmlformats.org/officeDocument/2006/relationships/hyperlink" Target="http://ru.wikipedia.org/wiki/1938" TargetMode="External"/><Relationship Id="rId22" Type="http://schemas.openxmlformats.org/officeDocument/2006/relationships/hyperlink" Target="http://ru.wikipedia.org/wiki/2_%D0%B8%D1%8E%D0%BD%D1%8F" TargetMode="External"/><Relationship Id="rId27" Type="http://schemas.openxmlformats.org/officeDocument/2006/relationships/hyperlink" Target="http://ru.wikipedia.org/wiki/23_%D0%BC%D0%B0%D1%8F" TargetMode="External"/><Relationship Id="rId30" Type="http://schemas.openxmlformats.org/officeDocument/2006/relationships/hyperlink" Target="http://ru.wikipedia.org/wiki/1_%D0%B0%D0%B2%D0%B3%D1%83%D1%81%D1%82%D0%B0" TargetMode="External"/><Relationship Id="rId35" Type="http://schemas.openxmlformats.org/officeDocument/2006/relationships/image" Target="../media/image18.jpeg"/><Relationship Id="rId43" Type="http://schemas.openxmlformats.org/officeDocument/2006/relationships/hyperlink" Target="http://ru.wikipedia.org/wiki/%D0%9A%D1%83%D1%82%D0%B0%D0%B8%D1%81%D1%81%D0%BA%D0%B0%D1%8F_%D0%B3%D1%83%D0%B1%D0%B5%D1%80%D0%BD%D0%B8%D1%8F" TargetMode="External"/><Relationship Id="rId48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1971_%D0%B3%D0%BE%D0%B4" TargetMode="External"/><Relationship Id="rId13" Type="http://schemas.openxmlformats.org/officeDocument/2006/relationships/hyperlink" Target="http://ru.wikipedia.org/wiki/%D0%A1%D0%BE%D0%B2%D0%B5%D1%82_%D0%9C%D0%B8%D0%BD%D0%B8%D1%81%D1%82%D1%80%D0%BE%D0%B2_%D0%A1%D0%A1%D0%A1%D0%A0" TargetMode="External"/><Relationship Id="rId18" Type="http://schemas.openxmlformats.org/officeDocument/2006/relationships/hyperlink" Target="http://ru.wikipedia.org/wiki/1906_%D0%B3%D0%BE%D0%B4" TargetMode="External"/><Relationship Id="rId26" Type="http://schemas.openxmlformats.org/officeDocument/2006/relationships/hyperlink" Target="http://ru.wikipedia.org/wiki/%D0%9C%D0%BE%D1%81%D0%BA%D0%BE%D0%B2%D1%81%D0%BA%D0%B0%D1%8F_%D0%BE%D0%B1%D0%BB%D0%B0%D1%81%D1%82%D1%8C" TargetMode="External"/><Relationship Id="rId3" Type="http://schemas.openxmlformats.org/officeDocument/2006/relationships/hyperlink" Target="http://ru.wikipedia.org/wiki/1894_%D0%B3%D0%BE%D0%B4" TargetMode="External"/><Relationship Id="rId21" Type="http://schemas.openxmlformats.org/officeDocument/2006/relationships/hyperlink" Target="http://ru.wikipedia.org/wiki/%D0%94%D0%BD%D0%B5%D0%BF%D1%80%D0%BE%D0%B4%D0%B7%D0%B5%D1%80%D0%B6%D0%B8%D0%BD%D1%81%D0%BA" TargetMode="External"/><Relationship Id="rId7" Type="http://schemas.openxmlformats.org/officeDocument/2006/relationships/hyperlink" Target="http://ru.wikipedia.org/wiki/11_%D1%81%D0%B5%D0%BD%D1%82%D1%8F%D0%B1%D1%80%D1%8F" TargetMode="External"/><Relationship Id="rId12" Type="http://schemas.openxmlformats.org/officeDocument/2006/relationships/hyperlink" Target="http://ru.wikipedia.org/wiki/1964_%D0%B3%D0%BE%D0%B4" TargetMode="External"/><Relationship Id="rId17" Type="http://schemas.openxmlformats.org/officeDocument/2006/relationships/hyperlink" Target="http://ru.wikipedia.org/wiki/19_%D0%B4%D0%B5%D0%BA%D0%B0%D0%B1%D1%80%D1%8F" TargetMode="External"/><Relationship Id="rId25" Type="http://schemas.openxmlformats.org/officeDocument/2006/relationships/hyperlink" Target="http://ru.wikipedia.org/wiki/%D0%97%D0%B0%D1%80%D0%B5%D1%87%D1%8C%D0%B5_(%D0%9E%D0%B4%D0%B8%D0%BD%D1%86%D0%BE%D0%B2%D1%81%D0%BA%D0%B8%D0%B9_%D1%80%D0%B0%D0%B9%D0%BE%D0%BD_%D0%9C%D0%BE%D1%81%D0%BA%D0%BE%D0%B2%D1%81%D0%BA%D0%BE%D0%B9_%D0%BE%D0%B1%D0%BB%D0%B0%D1%81%D1%82%D0%B8)" TargetMode="External"/><Relationship Id="rId2" Type="http://schemas.openxmlformats.org/officeDocument/2006/relationships/hyperlink" Target="http://ru.wikipedia.org/wiki/15_%D0%B0%D0%BF%D1%80%D0%B5%D0%BB%D1%8F" TargetMode="External"/><Relationship Id="rId16" Type="http://schemas.openxmlformats.org/officeDocument/2006/relationships/hyperlink" Target="http://ru.wikipedia.org/wiki/%D0%93%D0%B5%D1%80%D0%BE%D0%B9_%D0%A1%D0%BE%D1%86%D0%B8%D0%B0%D0%BB%D0%B8%D1%81%D1%82%D0%B8%D1%87%D0%B5%D1%81%D0%BA%D0%BE%D0%B3%D0%BE_%D0%A2%D1%80%D1%83%D0%B4%D0%B0" TargetMode="External"/><Relationship Id="rId20" Type="http://schemas.openxmlformats.org/officeDocument/2006/relationships/hyperlink" Target="http://ru.wikipedia.org/wiki/1907_%D0%B3%D0%BE%D0%B4" TargetMode="External"/><Relationship Id="rId29" Type="http://schemas.openxmlformats.org/officeDocument/2006/relationships/hyperlink" Target="http://commons.wikimedia.org/wiki/File:Nikita_Khruchchev_Colour.jpg?uselang=ru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ru.wikipedia.org/wiki/%D0%9A%D1%83%D1%80%D1%81%D0%BA%D0%B0%D1%8F_%D0%B3%D1%83%D0%B1%D0%B5%D1%80%D0%BD%D0%B8%D1%8F" TargetMode="External"/><Relationship Id="rId11" Type="http://schemas.openxmlformats.org/officeDocument/2006/relationships/hyperlink" Target="http://ru.wikipedia.org/wiki/1953" TargetMode="External"/><Relationship Id="rId24" Type="http://schemas.openxmlformats.org/officeDocument/2006/relationships/hyperlink" Target="http://ru.wikipedia.org/wiki/1982_%D0%B3%D0%BE%D0%B4" TargetMode="External"/><Relationship Id="rId32" Type="http://schemas.openxmlformats.org/officeDocument/2006/relationships/image" Target="../media/image23.jpeg"/><Relationship Id="rId5" Type="http://schemas.openxmlformats.org/officeDocument/2006/relationships/hyperlink" Target="http://ru.wikipedia.org/wiki/%D0%9A%D0%B0%D0%BB%D0%B8%D0%BD%D0%BE%D0%B2%D0%BA%D0%B0_(%D0%9A%D1%83%D1%80%D1%81%D0%BA%D0%B0%D1%8F_%D0%BE%D0%B1%D0%BB%D0%B0%D1%81%D1%82%D1%8C)" TargetMode="External"/><Relationship Id="rId15" Type="http://schemas.openxmlformats.org/officeDocument/2006/relationships/hyperlink" Target="http://ru.wikipedia.org/wiki/%D0%93%D0%B5%D1%80%D0%BE%D0%B9_%D0%A1%D0%BE%D0%B2%D0%B5%D1%82%D1%81%D0%BA%D0%BE%D0%B3%D0%BE_%D0%A1%D0%BE%D1%8E%D0%B7%D0%B0" TargetMode="External"/><Relationship Id="rId23" Type="http://schemas.openxmlformats.org/officeDocument/2006/relationships/hyperlink" Target="http://ru.wikipedia.org/wiki/10_%D0%BD%D0%BE%D1%8F%D0%B1%D1%80%D1%8F" TargetMode="External"/><Relationship Id="rId28" Type="http://schemas.openxmlformats.org/officeDocument/2006/relationships/hyperlink" Target="http://ru.wikipedia.org/wiki/11_%D0%B4%D0%B5%D0%BA%D0%B0%D0%B1%D1%80%D1%8F" TargetMode="External"/><Relationship Id="rId10" Type="http://schemas.openxmlformats.org/officeDocument/2006/relationships/hyperlink" Target="http://ru.wikipedia.org/wiki/%D0%9F%D0%B5%D1%80%D0%B2%D1%8B%D0%B9_%D1%81%D0%B5%D0%BA%D1%80%D0%B5%D1%82%D0%B0%D1%80%D1%8C_%D0%A6%D0%9A_%D0%9A%D0%9F%D0%A1%D0%A1" TargetMode="External"/><Relationship Id="rId19" Type="http://schemas.openxmlformats.org/officeDocument/2006/relationships/hyperlink" Target="http://ru.wikipedia.org/wiki/1_%D1%8F%D0%BD%D0%B2%D0%B0%D1%80%D1%8F" TargetMode="External"/><Relationship Id="rId31" Type="http://schemas.openxmlformats.org/officeDocument/2006/relationships/hyperlink" Target="//upload.wikimedia.org/wikipedia/commons/b/b8/Brezhnev-color.jpg" TargetMode="External"/><Relationship Id="rId4" Type="http://schemas.openxmlformats.org/officeDocument/2006/relationships/hyperlink" Target="http://ru.wikipedia.org/wiki/%D0%A5%D1%80%D1%83%D1%89%D1%91%D0%B2,_%D0%9D%D0%B8%D0%BA%D0%B8%D1%82%D0%B0_%D0%A1%D0%B5%D1%80%D0%B3%D0%B5%D0%B5%D0%B2%D0%B8%D1%87" TargetMode="External"/><Relationship Id="rId9" Type="http://schemas.openxmlformats.org/officeDocument/2006/relationships/hyperlink" Target="http://ru.wikipedia.org/wiki/%D0%9C%D0%BE%D1%81%D0%BA%D0%B2%D0%B0" TargetMode="External"/><Relationship Id="rId14" Type="http://schemas.openxmlformats.org/officeDocument/2006/relationships/hyperlink" Target="http://ru.wikipedia.org/wiki/1958" TargetMode="External"/><Relationship Id="rId22" Type="http://schemas.openxmlformats.org/officeDocument/2006/relationships/hyperlink" Target="http://ru.wikipedia.org/wiki/%D0%95%D0%BA%D0%B0%D1%82%D0%B5%D1%80%D0%B8%D0%BD%D0%BE%D1%81%D0%BB%D0%B0%D0%B2%D1%81%D0%BA%D0%B0%D1%8F_%D0%B3%D1%83%D0%B1%D0%B5%D1%80%D0%BD%D0%B8%D1%8F" TargetMode="External"/><Relationship Id="rId27" Type="http://schemas.openxmlformats.org/officeDocument/2006/relationships/hyperlink" Target="http://ru.wikipedia.org/wiki/%D0%A1%D0%A1%D0%A1%D0%A0" TargetMode="External"/><Relationship Id="rId30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13" Type="http://schemas.openxmlformats.org/officeDocument/2006/relationships/hyperlink" Target="//upload.wikimedia.org/wikipedia/ru/8/89/Ponomaryov,_Boris_Nikolayevich.jpg" TargetMode="External"/><Relationship Id="rId3" Type="http://schemas.openxmlformats.org/officeDocument/2006/relationships/hyperlink" Target="http://ru.wikipedia.org/wiki/1906_%D0%B3%D0%BE%D0%B4" TargetMode="External"/><Relationship Id="rId7" Type="http://schemas.openxmlformats.org/officeDocument/2006/relationships/image" Target="../media/image24.jpeg"/><Relationship Id="rId12" Type="http://schemas.openxmlformats.org/officeDocument/2006/relationships/hyperlink" Target="http://ru.wikipedia.org/wiki/2000" TargetMode="External"/><Relationship Id="rId17" Type="http://schemas.openxmlformats.org/officeDocument/2006/relationships/hyperlink" Target="http://ru.wikipedia.org/wiki/21_%D0%B4%D0%B5%D0%BA%D0%B0%D0%B1%D1%80%D1%8F" TargetMode="External"/><Relationship Id="rId2" Type="http://schemas.openxmlformats.org/officeDocument/2006/relationships/hyperlink" Target="http://ru.wikipedia.org/wiki/15_%D0%BC%D0%B0%D1%80%D1%82%D0%B0" TargetMode="External"/><Relationship Id="rId16" Type="http://schemas.openxmlformats.org/officeDocument/2006/relationships/hyperlink" Target="http://ru.wikipedia.org/wiki/1905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ru.wikipedia.org/wiki/%D0%A4%D0%B0%D0%B9%D0%BB:Iljichyov_L_F.jpg" TargetMode="External"/><Relationship Id="rId11" Type="http://schemas.openxmlformats.org/officeDocument/2006/relationships/hyperlink" Target="http://ru.wikipedia.org/wiki/23_%D0%BC%D0%B0%D1%80%D1%82%D0%B0" TargetMode="External"/><Relationship Id="rId5" Type="http://schemas.openxmlformats.org/officeDocument/2006/relationships/hyperlink" Target="http://ru.wikipedia.org/wiki/1990_%D0%B3%D0%BE%D0%B4" TargetMode="External"/><Relationship Id="rId15" Type="http://schemas.openxmlformats.org/officeDocument/2006/relationships/hyperlink" Target="http://ru.wikipedia.org/wiki/17_%D1%8F%D0%BD%D0%B2%D0%B0%D1%80%D1%8F" TargetMode="External"/><Relationship Id="rId10" Type="http://schemas.openxmlformats.org/officeDocument/2006/relationships/hyperlink" Target="http://ru.wikipedia.org/wiki/1995" TargetMode="External"/><Relationship Id="rId4" Type="http://schemas.openxmlformats.org/officeDocument/2006/relationships/hyperlink" Target="http://ru.wikipedia.org/wiki/18_%D0%B0%D0%B2%D0%B3%D1%83%D1%81%D1%82%D0%B0" TargetMode="External"/><Relationship Id="rId9" Type="http://schemas.openxmlformats.org/officeDocument/2006/relationships/hyperlink" Target="http://ru.wikipedia.org/wiki/18_%D1%84%D0%B5%D0%B2%D1%80%D0%B0%D0%BB%D1%8F" TargetMode="External"/><Relationship Id="rId1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6_%D0%BE%D0%BA%D1%82%D1%8F%D0%B1%D1%80%D1%8F" TargetMode="External"/><Relationship Id="rId7" Type="http://schemas.openxmlformats.org/officeDocument/2006/relationships/image" Target="../media/image27.jpeg"/><Relationship Id="rId2" Type="http://schemas.openxmlformats.org/officeDocument/2006/relationships/hyperlink" Target="http://ru.wikipedia.org/wiki/4_%D0%BE%D0%BA%D1%82%D1%8F%D0%B1%D1%80%D1%8F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ru.wikipedia.org/wiki/8_%D0%BE%D0%BA%D1%82%D1%8F%D0%B1%D1%80%D1%8F" TargetMode="External"/><Relationship Id="rId5" Type="http://schemas.openxmlformats.org/officeDocument/2006/relationships/hyperlink" Target="http://ru.wikipedia.org/wiki/7_%D0%BE%D0%BA%D1%82%D1%8F%D0%B1%D1%80%D1%8F" TargetMode="External"/><Relationship Id="rId4" Type="http://schemas.openxmlformats.org/officeDocument/2006/relationships/hyperlink" Target="http://ru.wikipedia.org/wiki/1977_%D0%B3%D0%BE%D0%B4" TargetMode="Externa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0%D0%90%D0%9D" TargetMode="External"/><Relationship Id="rId13" Type="http://schemas.openxmlformats.org/officeDocument/2006/relationships/hyperlink" Target="http://ru.wikipedia.org/wiki/1994_%D0%B3%D0%BE%D0%B4" TargetMode="External"/><Relationship Id="rId18" Type="http://schemas.openxmlformats.org/officeDocument/2006/relationships/hyperlink" Target="http://ru.wikipedia.org/wiki/%D0%A3%D1%80%D0%B0%D0%BB%D1%8C%D1%81%D0%BA%D0%B0%D1%8F_%D0%BE%D0%B1%D0%BB%D0%B0%D1%81%D1%82%D1%8C_(%D0%A0%D0%A1%D0%A4%D0%A1%D0%A0)" TargetMode="External"/><Relationship Id="rId26" Type="http://schemas.openxmlformats.org/officeDocument/2006/relationships/hyperlink" Target="http://ru.wikipedia.org/wiki/%D0%93%D0%BE%D1%81%D1%83%D0%B4%D0%B0%D1%80%D1%81%D1%82%D0%B2%D0%B5%D0%BD%D0%BD%D1%8B%D0%B9_%D0%B4%D0%B5%D1%8F%D1%82%D0%B5%D0%BB%D1%8C" TargetMode="External"/><Relationship Id="rId39" Type="http://schemas.openxmlformats.org/officeDocument/2006/relationships/hyperlink" Target="http://ru.wikipedia.org/wiki/1961" TargetMode="External"/><Relationship Id="rId3" Type="http://schemas.openxmlformats.org/officeDocument/2006/relationships/hyperlink" Target="http://ru.wikipedia.org/wiki/22_%D0%BD%D0%BE%D1%8F%D0%B1%D1%80%D1%8F" TargetMode="External"/><Relationship Id="rId21" Type="http://schemas.openxmlformats.org/officeDocument/2006/relationships/hyperlink" Target="http://ru.wikipedia.org/wiki/%D0%9C%D0%BE%D1%81%D0%BA%D0%B2%D0%B0" TargetMode="External"/><Relationship Id="rId34" Type="http://schemas.openxmlformats.org/officeDocument/2006/relationships/hyperlink" Target="http://ru.wikipedia.org/wiki/1999_%D0%B3%D0%BE%D0%B4" TargetMode="External"/><Relationship Id="rId42" Type="http://schemas.openxmlformats.org/officeDocument/2006/relationships/hyperlink" Target="http://ru.wikipedia.org/wiki/%D0%A1%D1%8A%D0%B5%D0%B7%D0%B4_%D0%BD%D0%B0%D1%80%D0%BE%D0%B4%D0%BD%D1%8B%D1%85_%D0%B4%D0%B5%D0%BF%D1%83%D1%82%D0%B0%D1%82%D0%BE%D0%B2_%D0%A0%D0%A1%D0%A4%D0%A1%D0%A0" TargetMode="External"/><Relationship Id="rId47" Type="http://schemas.openxmlformats.org/officeDocument/2006/relationships/image" Target="../media/image30.jpeg"/><Relationship Id="rId7" Type="http://schemas.openxmlformats.org/officeDocument/2006/relationships/hyperlink" Target="http://ru.wikipedia.org/wiki/%D0%A7%D0%BB%D0%B5%D0%BD-%D0%BA%D0%BE%D1%80%D1%80%D0%B5%D1%81%D0%BF%D0%BE%D0%BD%D0%B4%D0%B5%D0%BD%D1%82" TargetMode="External"/><Relationship Id="rId12" Type="http://schemas.openxmlformats.org/officeDocument/2006/relationships/hyperlink" Target="http://ru.wikipedia.org/wiki/%D0%A0%D0%B0%D0%B7%D0%B3%D0%BE%D0%BD_%D0%92%D0%B5%D1%80%D1%85%D0%BE%D0%B2%D0%BD%D0%BE%D0%B3%D0%BE_%D0%A1%D0%BE%D0%B2%D0%B5%D1%82%D0%B0_%D0%A0%D0%BE%D1%81%D1%81%D0%B8%D0%B8" TargetMode="External"/><Relationship Id="rId17" Type="http://schemas.openxmlformats.org/officeDocument/2006/relationships/hyperlink" Target="http://ru.wikipedia.org/w/index.php?title=%D0%91%D1%83%D1%82%D0%BA%D0%B8%D0%BD%D1%81%D0%BA%D0%B8%D0%B9_%D1%80%D0%B0%D0%B9%D0%BE%D0%BD&amp;action=edit&amp;redlink=1" TargetMode="External"/><Relationship Id="rId25" Type="http://schemas.openxmlformats.org/officeDocument/2006/relationships/hyperlink" Target="http://ru.wikipedia.org/wiki/%D0%9F%D0%BE%D0%BB%D0%B8%D1%82%D0%B8%D0%BA" TargetMode="External"/><Relationship Id="rId33" Type="http://schemas.openxmlformats.org/officeDocument/2006/relationships/hyperlink" Target="http://ru.wikipedia.org/wiki/31_%D0%B4%D0%B5%D0%BA%D0%B0%D0%B1%D1%80%D1%8F" TargetMode="External"/><Relationship Id="rId38" Type="http://schemas.openxmlformats.org/officeDocument/2006/relationships/hyperlink" Target="http://ru.wikipedia.org/wiki/23_%D0%BC%D0%B0%D1%80%D1%82%D0%B0" TargetMode="External"/><Relationship Id="rId46" Type="http://schemas.openxmlformats.org/officeDocument/2006/relationships/hyperlink" Target="http://upload.wikimedia.org/wikipedia/commons/4/4f/OGRumiantsev.JPG" TargetMode="External"/><Relationship Id="rId2" Type="http://schemas.openxmlformats.org/officeDocument/2006/relationships/hyperlink" Target="http://ru.wikipedia.org/wiki/%D0%A7%D0%B5%D1%87%D0%B5%D0%BD%D1%81%D0%BA%D0%B8%D0%B9_%D1%8F%D0%B7%D1%8B%D0%BA" TargetMode="External"/><Relationship Id="rId16" Type="http://schemas.openxmlformats.org/officeDocument/2006/relationships/hyperlink" Target="http://ru.wikipedia.org/wiki/%D0%91%D1%83%D1%82%D0%BA%D0%B0" TargetMode="External"/><Relationship Id="rId20" Type="http://schemas.openxmlformats.org/officeDocument/2006/relationships/hyperlink" Target="http://ru.wikipedia.org/wiki/2007_%D0%B3%D0%BE%D0%B4" TargetMode="External"/><Relationship Id="rId29" Type="http://schemas.openxmlformats.org/officeDocument/2006/relationships/hyperlink" Target="http://ru.wikipedia.org/wiki/1991_%D0%B3%D0%BE%D0%B4" TargetMode="External"/><Relationship Id="rId41" Type="http://schemas.openxmlformats.org/officeDocument/2006/relationships/hyperlink" Target="http://ru.wikipedia.org/wiki/%D0%9A%D0%B0%D0%BD%D0%B4%D0%B8%D0%B4%D0%B0%D1%82_%D1%8E%D1%80%D0%B8%D0%B4%D0%B8%D1%87%D0%B5%D1%81%D0%BA%D0%B8%D1%85_%D0%BD%D0%B0%D1%83%D0%BA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ru.wikipedia.org/wiki/%D0%9F%D0%BE%D0%BB%D0%B8%D1%82%D0%B8%D1%87%D0%B5%D1%81%D0%BA%D0%B8%D0%B9_%D0%B4%D0%B5%D1%8F%D1%82%D0%B5%D0%BB%D1%8C" TargetMode="External"/><Relationship Id="rId11" Type="http://schemas.openxmlformats.org/officeDocument/2006/relationships/hyperlink" Target="http://ru.wikipedia.org/wiki/%D0%9A%D0%BE%D0%BD%D1%81%D1%82%D0%B8%D1%82%D1%83%D1%86%D0%B8%D0%BE%D0%BD%D0%BD%D1%8B%D0%B9_%D0%BA%D1%80%D0%B8%D0%B7%D0%B8%D1%81_%D0%B2_%D0%A0%D0%BE%D1%81%D1%81%D0%B8%D0%B8_(1992%E2%80%941993)" TargetMode="External"/><Relationship Id="rId24" Type="http://schemas.openxmlformats.org/officeDocument/2006/relationships/hyperlink" Target="http://ru.wikipedia.org/wiki/%D0%A0%D0%BE%D1%81%D1%81%D0%B8%D1%8F" TargetMode="External"/><Relationship Id="rId32" Type="http://schemas.openxmlformats.org/officeDocument/2006/relationships/hyperlink" Target="http://ru.wikipedia.org/wiki/10_%D0%B8%D1%8E%D0%BB%D1%8F" TargetMode="External"/><Relationship Id="rId37" Type="http://schemas.openxmlformats.org/officeDocument/2006/relationships/hyperlink" Target="http://ru.wikipedia.org/wiki/%D0%AD%D0%BA%D0%BE%D0%BD%D0%BE%D0%BC%D0%B8%D1%87%D0%B5%D1%81%D0%BA%D0%B8%D0%B5_%D1%80%D0%B5%D1%84%D0%BE%D1%80%D0%BC%D1%8B_%D0%B2_%D0%A0%D0%BE%D1%81%D1%81%D0%B8%D0%B8_(1990-%D0%B5_%D0%B3%D0%BE%D0%B4%D1%8B)" TargetMode="External"/><Relationship Id="rId40" Type="http://schemas.openxmlformats.org/officeDocument/2006/relationships/hyperlink" Target="http://ru.wikipedia.org/wiki/%D0%AE%D1%80%D0%B8%D1%81%D1%82" TargetMode="External"/><Relationship Id="rId45" Type="http://schemas.openxmlformats.org/officeDocument/2006/relationships/image" Target="../media/image29.jpeg"/><Relationship Id="rId5" Type="http://schemas.openxmlformats.org/officeDocument/2006/relationships/hyperlink" Target="http://ru.wikipedia.org/wiki/%D0%93%D1%80%D0%BE%D0%B7%D0%BD%D1%8B%D0%B9" TargetMode="External"/><Relationship Id="rId15" Type="http://schemas.openxmlformats.org/officeDocument/2006/relationships/hyperlink" Target="http://ru.wikipedia.org/wiki/1931_%D0%B3%D0%BE%D0%B4" TargetMode="External"/><Relationship Id="rId23" Type="http://schemas.openxmlformats.org/officeDocument/2006/relationships/hyperlink" Target="http://ru.wikipedia.org/wiki/%D0%9A%D0%BE%D0%BC%D0%BC%D1%83%D0%BD%D0%B8%D1%81%D1%82%D0%B8%D1%87%D0%B5%D1%81%D0%BA%D0%B0%D1%8F_%D0%BF%D0%B0%D1%80%D1%82%D0%B8%D1%8F_%D0%A1%D0%BE%D0%B2%D0%B5%D1%82%D1%81%D0%BA%D0%BE%D0%B3%D0%BE_%D0%A1%D0%BE%D1%8E%D0%B7%D0%B0" TargetMode="External"/><Relationship Id="rId28" Type="http://schemas.openxmlformats.org/officeDocument/2006/relationships/hyperlink" Target="http://ru.wikipedia.org/wiki/12_%D0%B8%D1%8E%D0%BD%D1%8F" TargetMode="External"/><Relationship Id="rId36" Type="http://schemas.openxmlformats.org/officeDocument/2006/relationships/hyperlink" Target="http://ru.wikipedia.org/wiki/%D0%93%D0%9A%D0%A7%D0%9F" TargetMode="External"/><Relationship Id="rId10" Type="http://schemas.openxmlformats.org/officeDocument/2006/relationships/hyperlink" Target="http://ru.wikipedia.org/wiki/%D0%95%D0%BB%D1%8C%D1%86%D0%B8%D0%BD,_%D0%91%D0%BE%D1%80%D0%B8%D1%81_%D0%9D%D0%B8%D0%BA%D0%BE%D0%BB%D0%B0%D0%B5%D0%B2%D0%B8%D1%87" TargetMode="External"/><Relationship Id="rId19" Type="http://schemas.openxmlformats.org/officeDocument/2006/relationships/hyperlink" Target="http://ru.wikipedia.org/wiki/23_%D0%B0%D0%BF%D1%80%D0%B5%D0%BB%D1%8F" TargetMode="External"/><Relationship Id="rId31" Type="http://schemas.openxmlformats.org/officeDocument/2006/relationships/hyperlink" Target="http://ru.wikipedia.org/wiki/1996_%D0%B3%D0%BE%D0%B4" TargetMode="External"/><Relationship Id="rId44" Type="http://schemas.openxmlformats.org/officeDocument/2006/relationships/hyperlink" Target="http://commons.wikimedia.org/wiki/File:Ruslan_Khasbulatov_August_2011_Moscow.jpg?uselang=ru" TargetMode="External"/><Relationship Id="rId4" Type="http://schemas.openxmlformats.org/officeDocument/2006/relationships/hyperlink" Target="http://ru.wikipedia.org/wiki/1942" TargetMode="External"/><Relationship Id="rId9" Type="http://schemas.openxmlformats.org/officeDocument/2006/relationships/hyperlink" Target="http://ru.wikipedia.org/wiki/%D0%92%D0%B5%D1%80%D1%85%D0%BE%D0%B2%D0%BD%D1%8B%D0%B9_%D0%A1%D0%BE%D0%B2%D0%B5%D1%82_%D0%A0%D0%A1%D0%A4%D0%A1%D0%A0" TargetMode="External"/><Relationship Id="rId14" Type="http://schemas.openxmlformats.org/officeDocument/2006/relationships/hyperlink" Target="http://ru.wikipedia.org/wiki/1_%D1%84%D0%B5%D0%B2%D1%80%D0%B0%D0%BB%D1%8F" TargetMode="External"/><Relationship Id="rId22" Type="http://schemas.openxmlformats.org/officeDocument/2006/relationships/hyperlink" Target="http://ru.wikipedia.org/wiki/%D0%A1%D0%BE%D0%B2%D0%B5%D1%82%D1%81%D0%BA%D0%B8%D0%B9_%D0%A1%D0%BE%D1%8E%D0%B7" TargetMode="External"/><Relationship Id="rId27" Type="http://schemas.openxmlformats.org/officeDocument/2006/relationships/hyperlink" Target="http://ru.wikipedia.org/wiki/%D0%9F%D1%80%D0%B5%D0%B7%D0%B8%D0%B4%D0%B5%D0%BD%D1%82_%D0%A0%D0%BE%D1%81%D1%81%D0%B8%D0%B9%D1%81%D0%BA%D0%BE%D0%B9_%D0%A4%D0%B5%D0%B4%D0%B5%D1%80%D0%B0%D1%86%D0%B8%D0%B8" TargetMode="External"/><Relationship Id="rId30" Type="http://schemas.openxmlformats.org/officeDocument/2006/relationships/hyperlink" Target="http://ru.wikipedia.org/wiki/3_%D0%B8%D1%8E%D0%BB%D1%8F" TargetMode="External"/><Relationship Id="rId35" Type="http://schemas.openxmlformats.org/officeDocument/2006/relationships/hyperlink" Target="http://ru.wikipedia.org/wiki/%D0%92%D1%8B%D0%B1%D0%BE%D1%80%D1%8B_%D0%9F%D1%80%D0%B5%D0%B7%D0%B8%D0%B4%D0%B5%D0%BD%D1%82%D0%B0_%D0%A0%D0%BE%D1%81%D1%81%D0%B8%D0%B8" TargetMode="External"/><Relationship Id="rId43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1956" TargetMode="External"/><Relationship Id="rId2" Type="http://schemas.openxmlformats.org/officeDocument/2006/relationships/hyperlink" Target="http://ru.wikipedia.org/wiki/30_%D0%B0%D0%BF%D1%80%D0%B5%D0%BB%D1%8F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1.jpeg"/><Relationship Id="rId5" Type="http://schemas.openxmlformats.org/officeDocument/2006/relationships/hyperlink" Target="http://ru.wikipedia.org/wiki/%D0%94%D0%BE%D0%BA%D1%82%D0%BE%D1%80_%D0%BD%D0%B0%D1%83%D0%BA" TargetMode="External"/><Relationship Id="rId4" Type="http://schemas.openxmlformats.org/officeDocument/2006/relationships/hyperlink" Target="http://ru.wikipedia.org/wiki/%D0%A1%D0%B8%D0%BC%D1%84%D0%B5%D1%80%D0%BE%D0%BF%D0%BE%D0%BB%D1%8C" TargetMode="Externa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A%D0%B0%D0%BB%D0%B8%D0%BD%D0%B8%D0%BD%D0%B3%D1%80%D0%B0%D0%B4%D1%81%D0%BA%D0%B0%D1%8F_%D0%BE%D0%B1%D0%BB%D0%B0%D1%81%D1%82%D1%8C" TargetMode="External"/><Relationship Id="rId13" Type="http://schemas.openxmlformats.org/officeDocument/2006/relationships/hyperlink" Target="http://ru.wikipedia.org/wiki/1936_%D0%B3%D0%BE%D0%B4" TargetMode="External"/><Relationship Id="rId18" Type="http://schemas.openxmlformats.org/officeDocument/2006/relationships/hyperlink" Target="http://ru.wikipedia.org/wiki/%D0%9F%D0%BE%D0%BB%D0%B8%D1%82%D0%B8%D0%BA" TargetMode="External"/><Relationship Id="rId26" Type="http://schemas.openxmlformats.org/officeDocument/2006/relationships/hyperlink" Target="http://ru.wikipedia.org/wiki/%D0%9C%D0%B5%D0%B6%D0%B4%D1%83%D0%BD%D0%B0%D1%80%D0%BE%D0%B4%D0%BD%D1%8B%D0%B9_%D1%83%D0%BD%D0%B8%D0%B2%D0%B5%D1%80%D1%81%D0%B8%D1%82%D0%B5%D1%82_%D0%B2_%D0%9C%D0%BE%D1%81%D0%BA%D0%B2%D0%B5" TargetMode="External"/><Relationship Id="rId3" Type="http://schemas.openxmlformats.org/officeDocument/2006/relationships/hyperlink" Target="http://ru.wikipedia.org/wiki/1937" TargetMode="External"/><Relationship Id="rId21" Type="http://schemas.openxmlformats.org/officeDocument/2006/relationships/hyperlink" Target="http://ru.wikipedia.org/wiki/%D0%94%D0%B5%D0%BC%D0%BE%D0%BA%D1%80%D0%B0%D1%82%D0%B8%D1%8F" TargetMode="External"/><Relationship Id="rId7" Type="http://schemas.openxmlformats.org/officeDocument/2006/relationships/hyperlink" Target="http://ru.wikipedia.org/wiki/%D0%A1%D0%B2%D0%B5%D1%82%D0%BB%D0%BE%D0%B3%D0%BE%D1%80%D1%81%D0%BA_(%D0%9A%D0%B0%D0%BB%D0%B8%D0%BD%D0%B8%D0%BD%D0%B3%D1%80%D0%B0%D0%B4%D1%81%D0%BA%D0%B0%D1%8F_%D0%BE%D0%B1%D0%BB%D0%B0%D1%81%D1%82%D1%8C)" TargetMode="External"/><Relationship Id="rId12" Type="http://schemas.openxmlformats.org/officeDocument/2006/relationships/hyperlink" Target="http://ru.wikipedia.org/wiki/31_%D0%BE%D0%BA%D1%82%D1%8F%D0%B1%D1%80%D1%8F" TargetMode="External"/><Relationship Id="rId17" Type="http://schemas.openxmlformats.org/officeDocument/2006/relationships/hyperlink" Target="http://ru.wikipedia.org/wiki/%D0%A0%D0%BE%D1%81%D1%81%D0%B8%D1%8F" TargetMode="External"/><Relationship Id="rId25" Type="http://schemas.openxmlformats.org/officeDocument/2006/relationships/hyperlink" Target="http://ru.wikipedia.org/wiki/1992" TargetMode="External"/><Relationship Id="rId33" Type="http://schemas.openxmlformats.org/officeDocument/2006/relationships/image" Target="../media/image33.jpeg"/><Relationship Id="rId2" Type="http://schemas.openxmlformats.org/officeDocument/2006/relationships/hyperlink" Target="http://ru.wikipedia.org/wiki/10_%D0%B0%D0%B2%D0%B3%D1%83%D1%81%D1%82%D0%B0" TargetMode="External"/><Relationship Id="rId16" Type="http://schemas.openxmlformats.org/officeDocument/2006/relationships/hyperlink" Target="http://ru.wikipedia.org/wiki/%D0%AD%D0%BA%D0%BE%D0%BD%D0%BE%D0%BC%D0%B8%D1%81%D1%82" TargetMode="External"/><Relationship Id="rId20" Type="http://schemas.openxmlformats.org/officeDocument/2006/relationships/hyperlink" Target="http://ru.wikipedia.org/wiki/1990-%D0%B5" TargetMode="External"/><Relationship Id="rId29" Type="http://schemas.openxmlformats.org/officeDocument/2006/relationships/hyperlink" Target="http://ru.wikipedia.org/wiki/%D0%9A%D0%9F%D0%A1%D0%A1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ru.wikipedia.org/wiki/2000" TargetMode="External"/><Relationship Id="rId11" Type="http://schemas.openxmlformats.org/officeDocument/2006/relationships/image" Target="../media/image32.jpeg"/><Relationship Id="rId24" Type="http://schemas.openxmlformats.org/officeDocument/2006/relationships/hyperlink" Target="http://ru.wikipedia.org/wiki/%D0%9C%D1%8D%D1%80_%D0%9C%D0%BE%D1%81%D0%BA%D0%B2%D1%8B" TargetMode="External"/><Relationship Id="rId32" Type="http://schemas.openxmlformats.org/officeDocument/2006/relationships/hyperlink" Target="http://ru.wikipedia.org/w/index.php?title=%D0%9C%D0%B5%D0%B6%D0%B4%D1%83%D0%BD%D0%B0%D1%80%D0%BE%D0%B4%D0%BD%D0%B0%D1%8F_%D0%90%D0%BA%D0%B0%D0%B4%D0%B5%D0%BC%D0%B8%D1%8F_%D0%BC%D0%B5%D0%BD%D0%B5%D0%B4%D0%B6%D0%BC%D0%B5%D0%BD%D1%82%D0%B0&amp;action=edit&amp;redlink=1" TargetMode="External"/><Relationship Id="rId5" Type="http://schemas.openxmlformats.org/officeDocument/2006/relationships/hyperlink" Target="http://ru.wikipedia.org/wiki/19_%D1%84%D0%B5%D0%B2%D1%80%D0%B0%D0%BB%D1%8F" TargetMode="External"/><Relationship Id="rId15" Type="http://schemas.openxmlformats.org/officeDocument/2006/relationships/hyperlink" Target="http://ru.wikipedia.org/wiki/%D0%A1%D0%A1%D0%A1%D0%A0" TargetMode="External"/><Relationship Id="rId23" Type="http://schemas.openxmlformats.org/officeDocument/2006/relationships/hyperlink" Target="http://ru.wikipedia.org/wiki/1991" TargetMode="External"/><Relationship Id="rId28" Type="http://schemas.openxmlformats.org/officeDocument/2006/relationships/hyperlink" Target="http://ru.wikipedia.org/wiki/%D0%A1%D0%BE%D0%B1%D1%8F%D0%BD%D0%B8%D0%BD,_%D0%A1%D0%B5%D1%80%D0%B3%D0%B5%D0%B9_%D0%A1%D0%B5%D0%BC%D1%91%D0%BD%D0%BE%D0%B2%D0%B8%D1%87" TargetMode="External"/><Relationship Id="rId10" Type="http://schemas.openxmlformats.org/officeDocument/2006/relationships/hyperlink" Target="http://ru.wikipedia.org/wiki/%D0%9C%D1%8D%D1%80_%D0%A1%D0%B0%D0%BD%D0%BA%D1%82-%D0%9F%D0%B5%D1%82%D0%B5%D1%80%D0%B1%D1%83%D1%80%D0%B3%D0%B0" TargetMode="External"/><Relationship Id="rId19" Type="http://schemas.openxmlformats.org/officeDocument/2006/relationships/hyperlink" Target="http://ru.wikipedia.org/wiki/1980-%D0%B5" TargetMode="External"/><Relationship Id="rId31" Type="http://schemas.openxmlformats.org/officeDocument/2006/relationships/hyperlink" Target="http://ru.wikipedia.org/wiki/%D0%A0%D0%BE%D1%81%D1%81%D0%B8%D0%B9%D1%81%D0%BA%D0%B0%D1%8F_%D0%B0%D0%BA%D0%B0%D0%B4%D0%B5%D0%BC%D0%B8%D1%8F_%D0%B5%D1%81%D1%82%D0%B5%D1%81%D1%82%D0%B2%D0%B5%D0%BD%D0%BD%D1%8B%D1%85_%D0%BD%D0%B0%D1%83%D0%BA" TargetMode="External"/><Relationship Id="rId4" Type="http://schemas.openxmlformats.org/officeDocument/2006/relationships/hyperlink" Target="http://ru.wikipedia.org/wiki/%D0%A7%D0%B8%D1%82%D0%B0" TargetMode="External"/><Relationship Id="rId9" Type="http://schemas.openxmlformats.org/officeDocument/2006/relationships/hyperlink" Target="http://ru.wikipedia.org/wiki/%D0%9F%D0%B5%D1%80%D0%B5%D1%81%D1%82%D1%80%D0%BE%D0%B9%D0%BA%D0%B0" TargetMode="External"/><Relationship Id="rId14" Type="http://schemas.openxmlformats.org/officeDocument/2006/relationships/hyperlink" Target="http://ru.wikipedia.org/wiki/%D0%9C%D0%BE%D1%81%D0%BA%D0%B2%D0%B0" TargetMode="External"/><Relationship Id="rId22" Type="http://schemas.openxmlformats.org/officeDocument/2006/relationships/hyperlink" Target="http://ru.wikipedia.org/wiki/1990" TargetMode="External"/><Relationship Id="rId27" Type="http://schemas.openxmlformats.org/officeDocument/2006/relationships/hyperlink" Target="http://ru.wikipedia.org/wiki/2011_%D0%B3%D0%BE%D0%B4" TargetMode="External"/><Relationship Id="rId30" Type="http://schemas.openxmlformats.org/officeDocument/2006/relationships/hyperlink" Target="http://ru.wikipedia.org/wiki/%D0%94%D0%BE%D0%BA%D1%82%D0%BE%D1%80_%D1%8D%D0%BA%D0%BE%D0%BD%D0%BE%D0%BC%D0%B8%D1%87%D0%B5%D1%81%D0%BA%D0%B8%D1%85_%D0%BD%D0%B0%D1%83%D0%BA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5%D0%BB%D1%8C%D1%86%D0%B8%D0%BD,_%D0%91%D0%BE%D1%80%D0%B8%D1%81_%D0%9D%D0%B8%D0%BA%D0%BE%D0%BB%D0%B0%D0%B5%D0%B2%D0%B8%D1%87" TargetMode="External"/><Relationship Id="rId7" Type="http://schemas.openxmlformats.org/officeDocument/2006/relationships/image" Target="../media/image34.jpeg"/><Relationship Id="rId2" Type="http://schemas.openxmlformats.org/officeDocument/2006/relationships/hyperlink" Target="http://ru.wikipedia.org/wiki/%D0%9F%D1%80%D0%B5%D0%B7%D0%B8%D0%B4%D0%B5%D0%BD%D1%82_%D0%A0%D0%BE%D1%81%D1%81%D0%B8%D0%B9%D1%81%D0%BA%D0%BE%D0%B9_%D0%A4%D0%B5%D0%B4%D0%B5%D1%80%D0%B0%D1%86%D0%B8%D0%B8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commons.wikimedia.org/wiki/File:Red_copy_of_the_Russian_constitution.jpg?uselang=ru" TargetMode="External"/><Relationship Id="rId5" Type="http://schemas.openxmlformats.org/officeDocument/2006/relationships/hyperlink" Target="http://ru.wikipedia.org/wiki/%D0%9C%D0%B5%D0%B4%D0%B2%D0%B5%D0%B4%D0%B5%D0%B2,_%D0%94%D0%BC%D0%B8%D1%82%D1%80%D0%B8%D0%B9_%D0%90%D0%BD%D0%B0%D1%82%D0%BE%D0%BB%D1%8C%D0%B5%D0%B2%D0%B8%D1%87" TargetMode="External"/><Relationship Id="rId4" Type="http://schemas.openxmlformats.org/officeDocument/2006/relationships/hyperlink" Target="http://ru.wikipedia.org/wiki/%D0%9F%D1%83%D1%82%D0%B8%D0%BD,_%D0%92%D0%BB%D0%B0%D0%B4%D0%B8%D0%BC%D0%B8%D1%80_%D0%92%D0%BB%D0%B0%D0%B4%D0%B8%D0%BC%D0%B8%D1%80%D0%BE%D0%B2%D0%B8%D1%87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C%D0%BE%D1%81%D0%BA%D0%B2%D0%B0" TargetMode="External"/><Relationship Id="rId13" Type="http://schemas.openxmlformats.org/officeDocument/2006/relationships/hyperlink" Target="http://ru.wikipedia.org/wiki/%D0%A0%D0%A1%D0%A4%D0%A1%D0%A0" TargetMode="External"/><Relationship Id="rId18" Type="http://schemas.openxmlformats.org/officeDocument/2006/relationships/hyperlink" Target="http://ru.wikipedia.org/wiki/10_%D0%B0%D0%BF%D1%80%D0%B5%D0%BB%D1%8F" TargetMode="External"/><Relationship Id="rId26" Type="http://schemas.openxmlformats.org/officeDocument/2006/relationships/hyperlink" Target="http://ru.wikipedia.org/wiki/%D0%93%D1%80%D1%83%D0%B7%D0%B8%D0%BD%D1%81%D0%BA%D0%B8%D0%B9_%D1%8F%D0%B7%D1%8B%D0%BA" TargetMode="External"/><Relationship Id="rId39" Type="http://schemas.openxmlformats.org/officeDocument/2006/relationships/hyperlink" Target="http://ru.wikipedia.org/wiki/%D0%A0%D0%BE%D1%81%D1%81%D0%B8%D0%B9%D1%81%D0%BA%D0%B0%D1%8F_%D0%A1%D0%BE%D0%B2%D0%B5%D1%82%D1%81%D0%BA%D0%B0%D1%8F_%D0%A4%D0%B5%D0%B4%D0%B5%D1%80%D0%B0%D1%82%D0%B8%D0%B2%D0%BD%D0%B0%D1%8F_%D0%A1%D0%BE%D1%86%D0%B8%D0%B0%D0%BB%D0%B8%D1%81%D1%82%D0%B8%D1%87%D0%B5%D1%81%D0%BA%D0%B0%D1%8F_%D0%A0%D0%B5%D1%81%D0%BF%D1%83%D0%B1%D0%BB%D0%B8%D0%BA%D0%B0" TargetMode="External"/><Relationship Id="rId3" Type="http://schemas.openxmlformats.org/officeDocument/2006/relationships/hyperlink" Target="http://ru.wikipedia.org/wiki/1885_%D0%B3%D0%BE%D0%B4" TargetMode="External"/><Relationship Id="rId21" Type="http://schemas.openxmlformats.org/officeDocument/2006/relationships/hyperlink" Target="http://ru.wikipedia.org/wiki/%D0%9C%D0%B0%D1%80%D0%BA%D1%81%D0%B8%D0%B7%D0%BC" TargetMode="External"/><Relationship Id="rId34" Type="http://schemas.openxmlformats.org/officeDocument/2006/relationships/hyperlink" Target="http://ru.wikipedia.org/wiki/5_%D0%BC%D0%B0%D1%80%D1%82%D0%B0" TargetMode="External"/><Relationship Id="rId42" Type="http://schemas.openxmlformats.org/officeDocument/2006/relationships/image" Target="../media/image3.jpeg"/><Relationship Id="rId7" Type="http://schemas.openxmlformats.org/officeDocument/2006/relationships/hyperlink" Target="http://ru.wikipedia.org/wiki/1919" TargetMode="External"/><Relationship Id="rId12" Type="http://schemas.openxmlformats.org/officeDocument/2006/relationships/hyperlink" Target="http://ru.wikipedia.org/wiki/%D0%92%D0%A6%D0%98%D0%9A" TargetMode="External"/><Relationship Id="rId17" Type="http://schemas.openxmlformats.org/officeDocument/2006/relationships/hyperlink" Target="http://ru.wikipedia.org/wiki/1868_%D0%B3%D0%BE%D0%B4" TargetMode="External"/><Relationship Id="rId25" Type="http://schemas.openxmlformats.org/officeDocument/2006/relationships/hyperlink" Target="http://ru.wikipedia.org/wiki/%D0%94%D0%B6%D1%83%D0%B3%D0%B0%D1%88%D0%B2%D0%B8%D0%BB%D0%B8" TargetMode="External"/><Relationship Id="rId33" Type="http://schemas.openxmlformats.org/officeDocument/2006/relationships/hyperlink" Target="http://ru.wikipedia.org/wiki/%D0%A0%D0%BE%D1%81%D1%81%D0%B8%D0%B9%D1%81%D0%BA%D0%B0%D1%8F_%D0%B8%D0%BC%D0%BF%D0%B5%D1%80%D0%B8%D1%8F" TargetMode="External"/><Relationship Id="rId38" Type="http://schemas.openxmlformats.org/officeDocument/2006/relationships/hyperlink" Target="http://ru.wikipedia.org/wiki/%D0%9C%D0%BE%D1%81%D0%BA%D0%BE%D0%B2%D1%81%D0%BA%D0%B0%D1%8F_%D0%BE%D0%B1%D0%BB%D0%B0%D1%81%D1%82%D1%8C" TargetMode="External"/><Relationship Id="rId2" Type="http://schemas.openxmlformats.org/officeDocument/2006/relationships/hyperlink" Target="http://ru.wikipedia.org/wiki/3_%D0%B8%D1%8E%D0%BD%D1%8F" TargetMode="External"/><Relationship Id="rId16" Type="http://schemas.openxmlformats.org/officeDocument/2006/relationships/hyperlink" Target="http://ru.wikipedia.org/wiki/%D0%A0%D0%B0%D1%81%D0%BA%D0%B0%D0%B7%D0%B0%D1%87%D0%B8%D0%B2%D0%B0%D0%BD%D0%B8%D0%B5" TargetMode="External"/><Relationship Id="rId20" Type="http://schemas.openxmlformats.org/officeDocument/2006/relationships/hyperlink" Target="http://ru.wikipedia.org/wiki/%D0%98%D1%81%D1%82%D0%BE%D1%80%D0%B8%D1%8F" TargetMode="External"/><Relationship Id="rId29" Type="http://schemas.openxmlformats.org/officeDocument/2006/relationships/hyperlink" Target="http://ru.wikipedia.org/wiki/21_%D0%B4%D0%B5%D0%BA%D0%B0%D0%B1%D1%80%D1%8F" TargetMode="External"/><Relationship Id="rId41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ru.wikipedia.org/wiki/16_%D0%BC%D0%B0%D1%80%D1%82%D0%B0" TargetMode="External"/><Relationship Id="rId11" Type="http://schemas.openxmlformats.org/officeDocument/2006/relationships/hyperlink" Target="http://ru.wikipedia.org/wiki/%D0%A0%D0%9A%D0%9F(%D0%B1)" TargetMode="External"/><Relationship Id="rId24" Type="http://schemas.openxmlformats.org/officeDocument/2006/relationships/hyperlink" Target="http://ru.wikipedia.org/wiki/%D0%90%D0%9D_%D0%A1%D0%A1%D0%A1%D0%A0" TargetMode="External"/><Relationship Id="rId32" Type="http://schemas.openxmlformats.org/officeDocument/2006/relationships/hyperlink" Target="http://ru.wikipedia.org/wiki/%D0%A2%D0%B8%D1%84%D0%BB%D0%B8%D1%81%D1%81%D0%BA%D0%B0%D1%8F_%D0%B3%D1%83%D0%B1%D0%B5%D1%80%D0%BD%D0%B8%D1%8F" TargetMode="External"/><Relationship Id="rId37" Type="http://schemas.openxmlformats.org/officeDocument/2006/relationships/hyperlink" Target="http://ru.wikipedia.org/wiki/%D0%9A%D1%83%D0%BD%D1%86%D0%B5%D0%B2%D1%81%D0%BA%D0%B8%D0%B9_%D1%80%D0%B0%D0%B9%D0%BE%D0%BD_(%D0%9C%D0%BE%D1%81%D0%BA%D0%BE%D0%B2%D1%81%D0%BA%D0%B0%D1%8F_%D0%BE%D0%B1%D0%BB%D0%B0%D1%81%D1%82%D1%8C)" TargetMode="External"/><Relationship Id="rId40" Type="http://schemas.openxmlformats.org/officeDocument/2006/relationships/image" Target="../media/image1.jpeg"/><Relationship Id="rId5" Type="http://schemas.openxmlformats.org/officeDocument/2006/relationships/hyperlink" Target="http://ru.wikipedia.org/wiki/%D0%9D%D0%B8%D0%B6%D0%BD%D0%B8%D0%B9_%D0%9D%D0%BE%D0%B2%D0%B3%D0%BE%D1%80%D0%BE%D0%B4" TargetMode="External"/><Relationship Id="rId15" Type="http://schemas.openxmlformats.org/officeDocument/2006/relationships/hyperlink" Target="http://ru.wikipedia.org/wiki/%D0%92%D1%81%D0%B5%D1%80%D0%BE%D1%81%D1%81%D0%B8%D0%B9%D1%81%D0%BA%D0%BE%D0%B5_%D1%83%D1%87%D1%80%D0%B5%D0%B4%D0%B8%D1%82%D0%B5%D0%BB%D1%8C%D0%BD%D0%BE%D0%B5_%D1%81%D0%BE%D0%B1%D1%80%D0%B0%D0%BD%D0%B8%D0%B5" TargetMode="External"/><Relationship Id="rId23" Type="http://schemas.openxmlformats.org/officeDocument/2006/relationships/hyperlink" Target="http://ru.wikipedia.org/wiki/%D0%91%D0%B5%D0%BB%D0%BE%D1%80%D1%83%D1%81%D1%81%D0%BA%D0%B0%D1%8F_%D0%90%D0%9D" TargetMode="External"/><Relationship Id="rId28" Type="http://schemas.openxmlformats.org/officeDocument/2006/relationships/hyperlink" Target="http://ru.wikipedia.org/wiki/1878_%D0%B3%D0%BE%D0%B4" TargetMode="External"/><Relationship Id="rId36" Type="http://schemas.openxmlformats.org/officeDocument/2006/relationships/hyperlink" Target="http://ru.wikipedia.org/wiki/%D0%92%D0%BE%D0%BB%D1%8B%D0%BD%D1%81%D0%BA%D0%BE%D0%B5_(%D0%9C%D0%BE%D1%81%D0%BA%D0%B2%D0%B0)" TargetMode="External"/><Relationship Id="rId10" Type="http://schemas.openxmlformats.org/officeDocument/2006/relationships/hyperlink" Target="http://ru.wikipedia.org/wiki/%D0%A0%D0%A1%D0%94%D0%A0%D0%9F(%D0%B1)" TargetMode="External"/><Relationship Id="rId19" Type="http://schemas.openxmlformats.org/officeDocument/2006/relationships/hyperlink" Target="http://ru.wikipedia.org/wiki/1932_%D0%B3%D0%BE%D0%B4" TargetMode="External"/><Relationship Id="rId31" Type="http://schemas.openxmlformats.org/officeDocument/2006/relationships/hyperlink" Target="http://ru.wikipedia.org/wiki/%D0%93%D0%BE%D1%80%D0%B8" TargetMode="External"/><Relationship Id="rId4" Type="http://schemas.openxmlformats.org/officeDocument/2006/relationships/hyperlink" Target="http://ru.wikipedia.org/wiki/4_%D0%B8%D1%8E%D0%BD%D1%8F" TargetMode="External"/><Relationship Id="rId9" Type="http://schemas.openxmlformats.org/officeDocument/2006/relationships/hyperlink" Target="http://ru.wikipedia.org/wiki/%D0%A0%D0%B5%D0%B2%D0%BE%D0%BB%D1%8E%D1%86%D0%B8%D0%BE%D0%BD%D0%B5%D1%80" TargetMode="External"/><Relationship Id="rId14" Type="http://schemas.openxmlformats.org/officeDocument/2006/relationships/hyperlink" Target="http://ru.wikipedia.org/wiki/1917" TargetMode="External"/><Relationship Id="rId22" Type="http://schemas.openxmlformats.org/officeDocument/2006/relationships/hyperlink" Target="http://ru.wikipedia.org/wiki/%D0%A1%D0%A1%D0%A1%D0%A0" TargetMode="External"/><Relationship Id="rId27" Type="http://schemas.openxmlformats.org/officeDocument/2006/relationships/hyperlink" Target="http://ru.wikipedia.org/wiki/18_%D0%B4%D0%B5%D0%BA%D0%B0%D0%B1%D1%80%D1%8F" TargetMode="External"/><Relationship Id="rId30" Type="http://schemas.openxmlformats.org/officeDocument/2006/relationships/hyperlink" Target="http://ru.wikipedia.org/wiki/1879_%D0%B3%D0%BE%D0%B4" TargetMode="External"/><Relationship Id="rId35" Type="http://schemas.openxmlformats.org/officeDocument/2006/relationships/hyperlink" Target="http://ru.wikipedia.org/wiki/1953_%D0%B3%D0%BE%D0%B4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1%D0%BE%D0%BB%D1%8C%D1%88%D0%B5%D0%B2%D0%B8%D0%BA" TargetMode="External"/><Relationship Id="rId13" Type="http://schemas.openxmlformats.org/officeDocument/2006/relationships/hyperlink" Target="http://ru.wikipedia.org/wiki/%D0%A0%D0%BE%D1%81%D1%81%D0%B8%D0%B9%D1%81%D0%BA%D0%B0%D1%8F_%D0%B8%D0%BC%D0%BF%D0%B5%D1%80%D0%B8%D1%8F" TargetMode="External"/><Relationship Id="rId18" Type="http://schemas.openxmlformats.org/officeDocument/2006/relationships/hyperlink" Target="http://ru.wikipedia.org/wiki/%D0%9A%D0%9F%D0%A1%D0%A1" TargetMode="External"/><Relationship Id="rId26" Type="http://schemas.openxmlformats.org/officeDocument/2006/relationships/hyperlink" Target="http://ru.wikipedia.org/wiki/1932" TargetMode="External"/><Relationship Id="rId3" Type="http://schemas.openxmlformats.org/officeDocument/2006/relationships/hyperlink" Target="http://ru.wikipedia.org/wiki/%D0%A2%D1%83%D0%BB%D1%8C%D1%81%D0%BA%D0%B0%D1%8F_%D0%B3%D1%83%D0%B1%D0%B5%D1%80%D0%BD%D0%B8%D1%8F" TargetMode="External"/><Relationship Id="rId21" Type="http://schemas.openxmlformats.org/officeDocument/2006/relationships/image" Target="../media/image6.jpeg"/><Relationship Id="rId7" Type="http://schemas.openxmlformats.org/officeDocument/2006/relationships/hyperlink" Target="http://ru.wikipedia.org/wiki/%D0%A0%D0%BE%D1%81%D1%81%D0%B8%D1%8F" TargetMode="External"/><Relationship Id="rId12" Type="http://schemas.openxmlformats.org/officeDocument/2006/relationships/hyperlink" Target="http://ru.wikipedia.org/wiki/1887_%D0%B3%D0%BE%D0%B4" TargetMode="External"/><Relationship Id="rId17" Type="http://schemas.openxmlformats.org/officeDocument/2006/relationships/hyperlink" Target="http://ru.wikipedia.org/wiki/%D0%A1%D0%A1%D0%A1%D0%A0" TargetMode="External"/><Relationship Id="rId25" Type="http://schemas.openxmlformats.org/officeDocument/2006/relationships/hyperlink" Target="http://ru.wikipedia.org/wiki/20_%D0%B4%D0%B5%D0%BA%D0%B0%D0%B1%D1%80%D1%8F" TargetMode="External"/><Relationship Id="rId2" Type="http://schemas.openxmlformats.org/officeDocument/2006/relationships/hyperlink" Target="http://ru.wikipedia.org/wiki/1887" TargetMode="External"/><Relationship Id="rId16" Type="http://schemas.openxmlformats.org/officeDocument/2006/relationships/hyperlink" Target="http://ru.wikipedia.org/wiki/1938_%D0%B3%D0%BE%D0%B4" TargetMode="External"/><Relationship Id="rId20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ru.wikipedia.org/wiki/%D0%9C%D0%BE%D1%81%D0%BA%D0%B2%D0%B0" TargetMode="External"/><Relationship Id="rId11" Type="http://schemas.openxmlformats.org/officeDocument/2006/relationships/hyperlink" Target="http://ru.wikipedia.org/wiki/15_%D0%B0%D0%B2%D0%B3%D1%83%D1%81%D1%82%D0%B0" TargetMode="External"/><Relationship Id="rId24" Type="http://schemas.openxmlformats.org/officeDocument/2006/relationships/hyperlink" Target="http://ru.wikipedia.org/wiki/%D0%9A%D0%B8%D0%B5%D0%B2" TargetMode="External"/><Relationship Id="rId5" Type="http://schemas.openxmlformats.org/officeDocument/2006/relationships/hyperlink" Target="http://ru.wikipedia.org/wiki/1937" TargetMode="External"/><Relationship Id="rId15" Type="http://schemas.openxmlformats.org/officeDocument/2006/relationships/hyperlink" Target="http://ru.wikipedia.org/wiki/29_%D0%B8%D1%8E%D0%BB%D1%8F" TargetMode="External"/><Relationship Id="rId23" Type="http://schemas.openxmlformats.org/officeDocument/2006/relationships/hyperlink" Target="http://ru.wikipedia.org/wiki/1874_%D0%B3%D0%BE%D0%B4" TargetMode="External"/><Relationship Id="rId10" Type="http://schemas.openxmlformats.org/officeDocument/2006/relationships/hyperlink" Target="http://ru.wikipedia.org/wiki/%D0%9B%D0%B0%D1%82%D1%8B%D1%88%D1%81%D0%BA%D0%B8%D0%B9_%D1%8F%D0%B7%D1%8B%D0%BA" TargetMode="External"/><Relationship Id="rId19" Type="http://schemas.openxmlformats.org/officeDocument/2006/relationships/hyperlink" Target="http://ru.wikipedia.org/wiki/%D0%9F%D1%80%D0%BE%D1%84%D0%B5%D1%81%D1%81%D0%B8%D0%BE%D0%BD%D0%B0%D0%BB%D1%8C%D0%BD%D1%8B%D0%B5_%D1%81%D0%BE%D1%8E%D0%B7%D1%8B" TargetMode="External"/><Relationship Id="rId4" Type="http://schemas.openxmlformats.org/officeDocument/2006/relationships/hyperlink" Target="http://ru.wikipedia.org/wiki/28_%D1%81%D0%B5%D0%BD%D1%82%D1%8F%D0%B1%D1%80%D1%8F" TargetMode="External"/><Relationship Id="rId9" Type="http://schemas.openxmlformats.org/officeDocument/2006/relationships/hyperlink" Target="http://ru.wikipedia.org/wiki/%D0%9B%D0%B5%D0%B2%D0%B0%D1%8F_%D0%BE%D0%BF%D0%BF%D0%BE%D0%B7%D0%B8%D1%86%D0%B8%D1%8F_%D0%B2_%D0%A0%D0%9A%D0%9F(%D0%B1)_%D0%B8_%D0%92%D0%9A%D0%9F(%D0%B1)" TargetMode="External"/><Relationship Id="rId14" Type="http://schemas.openxmlformats.org/officeDocument/2006/relationships/hyperlink" Target="http://ru.wikipedia.org/wiki/%D0%9B%D0%B0%D1%82%D0%B2%D0%B8%D1%8F" TargetMode="External"/><Relationship Id="rId22" Type="http://schemas.openxmlformats.org/officeDocument/2006/relationships/hyperlink" Target="http://ru.wikipedia.org/wiki/22_%D0%BE%D0%BA%D1%82%D1%8F%D0%B1%D1%80%D1%8F" TargetMode="External"/><Relationship Id="rId27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1959_%D0%B3%D0%BE%D0%B4" TargetMode="External"/><Relationship Id="rId13" Type="http://schemas.openxmlformats.org/officeDocument/2006/relationships/hyperlink" Target="http://ru.wikipedia.org/wiki/%D0%90%D0%BA%D0%B0%D0%B4%D0%B5%D0%BC%D0%B8%D0%BA" TargetMode="External"/><Relationship Id="rId18" Type="http://schemas.openxmlformats.org/officeDocument/2006/relationships/hyperlink" Target="http://ru.wikipedia.org/wiki/1873_%D0%B3%D0%BE%D0%B4" TargetMode="External"/><Relationship Id="rId26" Type="http://schemas.openxmlformats.org/officeDocument/2006/relationships/hyperlink" Target="http://ru.wikipedia.org/wiki/2_%D1%84%D0%B5%D0%B2%D1%80%D0%B0%D0%BB%D1%8F" TargetMode="External"/><Relationship Id="rId39" Type="http://schemas.openxmlformats.org/officeDocument/2006/relationships/hyperlink" Target="http://commons.wikimedia.org/wiki/File:Mikhail_Frunze_by_Isaak_Brodsky_(1929).jpg?uselang=ru" TargetMode="External"/><Relationship Id="rId3" Type="http://schemas.openxmlformats.org/officeDocument/2006/relationships/hyperlink" Target="http://ru.wikipedia.org/wiki/%D0%9F%D1%81%D0%B5%D0%B2%D0%B4%D0%BE%D0%BD%D0%B8%D0%BC" TargetMode="External"/><Relationship Id="rId21" Type="http://schemas.openxmlformats.org/officeDocument/2006/relationships/hyperlink" Target="http://ru.wikipedia.org/wiki/1941_%D0%B3%D0%BE%D0%B4" TargetMode="External"/><Relationship Id="rId34" Type="http://schemas.openxmlformats.org/officeDocument/2006/relationships/hyperlink" Target="http://ru.wikipedia.org/wiki/%D0%9A%D1%80%D0%B0%D1%81%D0%BD%D0%B0%D1%8F_%D0%B0%D1%80%D0%BC%D0%B8%D1%8F" TargetMode="External"/><Relationship Id="rId7" Type="http://schemas.openxmlformats.org/officeDocument/2006/relationships/hyperlink" Target="http://ru.wikipedia.org/wiki/22_%D1%84%D0%B5%D0%B2%D1%80%D0%B0%D0%BB%D1%8F" TargetMode="External"/><Relationship Id="rId12" Type="http://schemas.openxmlformats.org/officeDocument/2006/relationships/hyperlink" Target="http://ru.wikipedia.org/wiki/%D0%9F%D0%BE%D0%BB%D0%B8%D1%82%D0%B8%D0%BA%D0%B0" TargetMode="External"/><Relationship Id="rId17" Type="http://schemas.openxmlformats.org/officeDocument/2006/relationships/hyperlink" Target="http://ru.wikipedia.org/wiki/1_%D0%B0%D0%B2%D0%B3%D1%83%D1%81%D1%82%D0%B0" TargetMode="External"/><Relationship Id="rId25" Type="http://schemas.openxmlformats.org/officeDocument/2006/relationships/hyperlink" Target="http://ru.wikipedia.org/wiki/%D0%A0%D0%BE%D1%81%D1%81%D0%B8%D1%8F" TargetMode="External"/><Relationship Id="rId33" Type="http://schemas.openxmlformats.org/officeDocument/2006/relationships/hyperlink" Target="http://ru.wikipedia.org/wiki/%D0%A0%D0%B5%D0%B2%D0%BE%D0%BB%D1%8E%D1%86%D0%B8%D0%BE%D0%BD%D0%B5%D1%80" TargetMode="External"/><Relationship Id="rId38" Type="http://schemas.openxmlformats.org/officeDocument/2006/relationships/image" Target="../media/image9.png"/><Relationship Id="rId2" Type="http://schemas.openxmlformats.org/officeDocument/2006/relationships/hyperlink" Target="http://ru.wikipedia.org/wiki/%D0%A3%D0%BA%D1%80%D0%B0%D0%B8%D0%BD%D1%81%D0%BA%D0%B8%D0%B9_%D1%8F%D0%B7%D1%8B%D0%BA" TargetMode="External"/><Relationship Id="rId16" Type="http://schemas.openxmlformats.org/officeDocument/2006/relationships/hyperlink" Target="http://ru.wikipedia.org/wiki/%D0%A0%D1%83%D0%BC%D1%8B%D0%BD%D1%81%D0%BA%D0%B8%D0%B9_%D1%8F%D0%B7%D1%8B%D0%BA" TargetMode="External"/><Relationship Id="rId20" Type="http://schemas.openxmlformats.org/officeDocument/2006/relationships/hyperlink" Target="http://ru.wikipedia.org/wiki/11_%D1%81%D0%B5%D0%BD%D1%82%D1%8F%D0%B1%D1%80%D1%8F" TargetMode="External"/><Relationship Id="rId29" Type="http://schemas.openxmlformats.org/officeDocument/2006/relationships/hyperlink" Target="http://ru.wikipedia.org/wiki/%D0%A1%D0%B5%D0%BC%D0%B8%D1%80%D0%B5%D1%87%D0%B5%D0%BD%D1%81%D0%BA%D0%B0%D1%8F_%D0%BE%D0%B1%D0%BB%D0%B0%D1%81%D1%82%D1%8C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ru.wikipedia.org/wiki/%D0%92%D0%BE%D0%BB%D1%8B%D0%BD%D1%81%D0%BA%D0%B0%D1%8F_%D0%B3%D1%83%D0%B1%D0%B5%D1%80%D0%BD%D0%B8%D1%8F" TargetMode="External"/><Relationship Id="rId11" Type="http://schemas.openxmlformats.org/officeDocument/2006/relationships/hyperlink" Target="http://ru.wikipedia.org/wiki/%D0%A3%D0%BA%D1%80%D0%B0%D0%B8%D0%BD%D0%B0" TargetMode="External"/><Relationship Id="rId24" Type="http://schemas.openxmlformats.org/officeDocument/2006/relationships/hyperlink" Target="http://ru.wikipedia.org/wiki/%D0%93%D0%B5%D1%80%D0%BC%D0%B0%D0%BD%D0%B8%D1%8F" TargetMode="External"/><Relationship Id="rId32" Type="http://schemas.openxmlformats.org/officeDocument/2006/relationships/hyperlink" Target="http://ru.wikipedia.org/wiki/%D0%9C%D0%BE%D1%81%D0%BA%D0%B2%D0%B0" TargetMode="External"/><Relationship Id="rId37" Type="http://schemas.openxmlformats.org/officeDocument/2006/relationships/hyperlink" Target="http://commons.wikimedia.org/wiki/File:Dmitry_Manuilsky.PNG?uselang=ru" TargetMode="External"/><Relationship Id="rId40" Type="http://schemas.openxmlformats.org/officeDocument/2006/relationships/image" Target="../media/image10.jpeg"/><Relationship Id="rId5" Type="http://schemas.openxmlformats.org/officeDocument/2006/relationships/hyperlink" Target="http://ru.wikipedia.org/wiki/1883_%D0%B3%D0%BE%D0%B4" TargetMode="External"/><Relationship Id="rId15" Type="http://schemas.openxmlformats.org/officeDocument/2006/relationships/hyperlink" Target="http://ru.wikipedia.org/wiki/%D0%91%D0%BE%D0%BB%D0%B3%D0%B0%D1%80%D1%81%D0%BA%D0%B8%D0%B9_%D1%8F%D0%B7%D1%8B%D0%BA" TargetMode="External"/><Relationship Id="rId23" Type="http://schemas.openxmlformats.org/officeDocument/2006/relationships/hyperlink" Target="http://ru.wikipedia.org/wiki/%D0%A4%D1%80%D0%B0%D0%BD%D1%86%D0%B8%D1%8F" TargetMode="External"/><Relationship Id="rId28" Type="http://schemas.openxmlformats.org/officeDocument/2006/relationships/hyperlink" Target="http://ru.wikipedia.org/wiki/%D0%91%D0%B8%D1%88%D0%BA%D0%B5%D0%BA" TargetMode="External"/><Relationship Id="rId36" Type="http://schemas.openxmlformats.org/officeDocument/2006/relationships/image" Target="../media/image8.jpeg"/><Relationship Id="rId10" Type="http://schemas.openxmlformats.org/officeDocument/2006/relationships/hyperlink" Target="http://ru.wikipedia.org/wiki/%D0%A1%D0%A1%D0%A1%D0%A0" TargetMode="External"/><Relationship Id="rId19" Type="http://schemas.openxmlformats.org/officeDocument/2006/relationships/hyperlink" Target="http://ru.wikipedia.org/wiki/%D0%9A%D0%BE%D1%82%D0%B5%D0%BB" TargetMode="External"/><Relationship Id="rId31" Type="http://schemas.openxmlformats.org/officeDocument/2006/relationships/hyperlink" Target="http://ru.wikipedia.org/wiki/1925" TargetMode="External"/><Relationship Id="rId4" Type="http://schemas.openxmlformats.org/officeDocument/2006/relationships/hyperlink" Target="http://ru.wikipedia.org/wiki/3_%D0%BE%D0%BA%D1%82%D1%8F%D0%B1%D1%80%D1%8F" TargetMode="External"/><Relationship Id="rId9" Type="http://schemas.openxmlformats.org/officeDocument/2006/relationships/hyperlink" Target="http://ru.wikipedia.org/wiki/%D0%9A%D0%B8%D0%B5%D0%B2" TargetMode="External"/><Relationship Id="rId14" Type="http://schemas.openxmlformats.org/officeDocument/2006/relationships/hyperlink" Target="http://ru.wikipedia.org/wiki/%D0%90%D0%9D_%D0%A3%D0%A1%D0%A1%D0%A0" TargetMode="External"/><Relationship Id="rId22" Type="http://schemas.openxmlformats.org/officeDocument/2006/relationships/hyperlink" Target="http://ru.wikipedia.org/wiki/%D0%91%D0%B0%D0%BB%D0%BA%D0%B0%D0%BD%D1%8B" TargetMode="External"/><Relationship Id="rId27" Type="http://schemas.openxmlformats.org/officeDocument/2006/relationships/hyperlink" Target="http://ru.wikipedia.org/wiki/1885_%D0%B3%D0%BE%D0%B4" TargetMode="External"/><Relationship Id="rId30" Type="http://schemas.openxmlformats.org/officeDocument/2006/relationships/hyperlink" Target="http://ru.wikipedia.org/wiki/31_%D0%BE%D0%BA%D1%82%D1%8F%D0%B1%D1%80%D1%8F" TargetMode="External"/><Relationship Id="rId35" Type="http://schemas.openxmlformats.org/officeDocument/2006/relationships/hyperlink" Target="http://ru.wikipedia.org/wiki/%D0%93%D1%80%D0%B0%D0%B6%D0%B4%D0%B0%D0%BD%D1%81%D0%BA%D0%B0%D1%8F_%D0%B2%D0%BE%D0%B9%D0%BD%D0%B0_%D0%B2_%D0%A0%D0%BE%D1%81%D1%81%D0%B8%D0%B8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7_%D0%B8%D1%8E%D0%BB%D1%8F" TargetMode="External"/><Relationship Id="rId13" Type="http://schemas.openxmlformats.org/officeDocument/2006/relationships/hyperlink" Target="http://ru.wikipedia.org/wiki/%D0%93%D0%BE%D1%81%D1%83%D0%B4%D0%B0%D1%80%D1%81%D1%82%D0%B2%D0%B5%D0%BD%D0%BD%D1%8B%D0%B9_%D0%B4%D0%B5%D1%8F%D1%82%D0%B5%D0%BB%D1%8C" TargetMode="External"/><Relationship Id="rId18" Type="http://schemas.openxmlformats.org/officeDocument/2006/relationships/hyperlink" Target="http://ru.wikipedia.org/wiki/1930-%D0%B5" TargetMode="External"/><Relationship Id="rId26" Type="http://schemas.openxmlformats.org/officeDocument/2006/relationships/hyperlink" Target="http://ru.wikipedia.org/wiki/29_%D0%B8%D1%8E%D0%BB%D1%8F" TargetMode="External"/><Relationship Id="rId3" Type="http://schemas.openxmlformats.org/officeDocument/2006/relationships/hyperlink" Target="http://ru.wikipedia.org/wiki/25_%D1%8F%D0%BD%D0%B2%D0%B0%D1%80%D1%8F" TargetMode="External"/><Relationship Id="rId21" Type="http://schemas.openxmlformats.org/officeDocument/2006/relationships/hyperlink" Target="http://ru.wikipedia.org/wiki/27_%D0%B8%D1%8E%D0%BB%D1%8F" TargetMode="External"/><Relationship Id="rId34" Type="http://schemas.openxmlformats.org/officeDocument/2006/relationships/hyperlink" Target="http://ru.wikipedia.org/wiki/%D0%A4%D0%B0%D0%B9%D0%BB:Zatonsky.jpg" TargetMode="External"/><Relationship Id="rId7" Type="http://schemas.openxmlformats.org/officeDocument/2006/relationships/hyperlink" Target="http://ru.wikipedia.org/wiki/%D0%95%D0%BA%D0%B0%D1%82%D0%B5%D1%80%D0%B8%D0%BD%D0%BE%D1%81%D0%BB%D0%B0%D0%B2%D1%81%D0%BA%D0%B0%D1%8F_%D0%B3%D1%83%D0%B1%D0%B5%D1%80%D0%BD%D0%B8%D1%8F" TargetMode="External"/><Relationship Id="rId12" Type="http://schemas.openxmlformats.org/officeDocument/2006/relationships/hyperlink" Target="http://ru.wikipedia.org/wiki/%D0%9F%D0%BE%D0%BB%D0%B8%D1%82%D0%B8%D0%BA%D0%B0" TargetMode="External"/><Relationship Id="rId17" Type="http://schemas.openxmlformats.org/officeDocument/2006/relationships/hyperlink" Target="http://ru.wikipedia.org/wiki/1920-%D0%B5" TargetMode="External"/><Relationship Id="rId25" Type="http://schemas.openxmlformats.org/officeDocument/2006/relationships/hyperlink" Target="http://ru.wikipedia.org/wiki/%D0%9F%D0%BE%D0%B4%D0%BE%D0%BB%D1%8C%D1%81%D0%BA%D0%B0%D1%8F_%D0%B3%D1%83%D0%B1%D0%B5%D1%80%D0%BD%D0%B8%D1%8F" TargetMode="External"/><Relationship Id="rId33" Type="http://schemas.openxmlformats.org/officeDocument/2006/relationships/image" Target="../media/image11.jpeg"/><Relationship Id="rId2" Type="http://schemas.openxmlformats.org/officeDocument/2006/relationships/hyperlink" Target="http://ru.wikipedia.org/wiki/%D0%A3%D0%BA%D1%80%D0%B0%D0%B8%D0%BD%D1%81%D0%BA%D0%B8%D0%B9_%D1%8F%D0%B7%D1%8B%D0%BA" TargetMode="External"/><Relationship Id="rId16" Type="http://schemas.openxmlformats.org/officeDocument/2006/relationships/hyperlink" Target="http://ru.wikipedia.org/wiki/%D0%A3%D0%A1%D0%A1%D0%A0" TargetMode="External"/><Relationship Id="rId20" Type="http://schemas.openxmlformats.org/officeDocument/2006/relationships/hyperlink" Target="http://ru.wikipedia.org/wiki/%D0%90%D0%9D_%D0%A3%D0%A1%D0%A1%D0%A0" TargetMode="External"/><Relationship Id="rId29" Type="http://schemas.openxmlformats.org/officeDocument/2006/relationships/hyperlink" Target="http://ru.wikipedia.org/wiki/%D0%A1%D0%BE%D1%8E%D0%B7_%D0%A1%D0%BE%D0%B2%D0%B5%D1%82%D1%81%D0%BA%D0%B8%D1%85_%D0%A1%D0%BE%D1%86%D0%B8%D0%B0%D0%BB%D0%B8%D1%81%D1%82%D0%B8%D1%87%D0%B5%D1%81%D0%BA%D0%B8%D1%85_%D0%A0%D0%B5%D1%81%D0%BF%D1%83%D0%B1%D0%BB%D0%B8%D0%BA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ru.wikipedia.org/wiki/%D0%90%D1%80%D1%82%D1%91%D0%BC%D0%BE%D0%B2%D1%81%D0%BA%D0%B8%D0%B9_%D1%80%D0%B0%D0%B9%D0%BE%D0%BD" TargetMode="External"/><Relationship Id="rId11" Type="http://schemas.openxmlformats.org/officeDocument/2006/relationships/hyperlink" Target="http://ru.wikipedia.org/wiki/%D0%A1%D0%A1%D0%A1%D0%A0" TargetMode="External"/><Relationship Id="rId24" Type="http://schemas.openxmlformats.org/officeDocument/2006/relationships/hyperlink" Target="http://ru.wikipedia.org/wiki/%D0%A3%D1%88%D0%B8%D1%86%D0%BA%D0%B8%D0%B9_%D1%83%D0%B5%D0%B7%D0%B4" TargetMode="External"/><Relationship Id="rId32" Type="http://schemas.openxmlformats.org/officeDocument/2006/relationships/hyperlink" Target="http://ru.wikipedia.org/wiki/1936_%D0%B3%D0%BE%D0%B4" TargetMode="External"/><Relationship Id="rId5" Type="http://schemas.openxmlformats.org/officeDocument/2006/relationships/hyperlink" Target="http://ru.wikipedia.org/wiki/%D0%AF%D1%81%D0%B8%D0%BD%D0%BE%D0%B2%D0%B0%D1%82%D0%B0%D1%8F" TargetMode="External"/><Relationship Id="rId15" Type="http://schemas.openxmlformats.org/officeDocument/2006/relationships/hyperlink" Target="http://ru.wikipedia.org/wiki/%D0%A3%D0%BA%D1%80%D0%B0%D0%B8%D0%BD%D0%B8%D0%B7%D0%B0%D1%86%D0%B8%D1%8F" TargetMode="External"/><Relationship Id="rId23" Type="http://schemas.openxmlformats.org/officeDocument/2006/relationships/hyperlink" Target="http://ru.wikipedia.org/wiki/1878_%D0%B3%D0%BE%D0%B4" TargetMode="External"/><Relationship Id="rId28" Type="http://schemas.openxmlformats.org/officeDocument/2006/relationships/hyperlink" Target="http://ru.wikipedia.org/wiki/%D0%A3%D0%BA%D1%80%D0%B0%D0%B8%D0%BD%D0%B0" TargetMode="External"/><Relationship Id="rId10" Type="http://schemas.openxmlformats.org/officeDocument/2006/relationships/hyperlink" Target="http://ru.wikipedia.org/wiki/%D0%A3%D0%BA%D1%80%D0%B0%D0%B8%D0%BD%D1%86%D1%8B" TargetMode="External"/><Relationship Id="rId19" Type="http://schemas.openxmlformats.org/officeDocument/2006/relationships/hyperlink" Target="http://ru.wikipedia.org/wiki/%D0%98%D0%9A%D0%9A%D0%98" TargetMode="External"/><Relationship Id="rId31" Type="http://schemas.openxmlformats.org/officeDocument/2006/relationships/hyperlink" Target="http://ru.wikipedia.org/wiki/1929_%D0%B3%D0%BE%D0%B4" TargetMode="External"/><Relationship Id="rId4" Type="http://schemas.openxmlformats.org/officeDocument/2006/relationships/hyperlink" Target="http://ru.wikipedia.org/wiki/1872_%D0%B3%D0%BE%D0%B4" TargetMode="External"/><Relationship Id="rId9" Type="http://schemas.openxmlformats.org/officeDocument/2006/relationships/hyperlink" Target="http://ru.wikipedia.org/wiki/1933_%D0%B3%D0%BE%D0%B4" TargetMode="External"/><Relationship Id="rId14" Type="http://schemas.openxmlformats.org/officeDocument/2006/relationships/hyperlink" Target="http://ru.wikipedia.org/wiki/%D0%A6%D0%9A_%D0%92%D0%9A%D0%9F(%D0%B1)" TargetMode="External"/><Relationship Id="rId22" Type="http://schemas.openxmlformats.org/officeDocument/2006/relationships/hyperlink" Target="http://ru.wikipedia.org/wiki/8_%D0%B0%D0%B2%D0%B3%D1%83%D1%81%D1%82%D0%B0" TargetMode="External"/><Relationship Id="rId27" Type="http://schemas.openxmlformats.org/officeDocument/2006/relationships/hyperlink" Target="http://ru.wikipedia.org/wiki/1938_%D0%B3%D0%BE%D0%B4" TargetMode="External"/><Relationship Id="rId30" Type="http://schemas.openxmlformats.org/officeDocument/2006/relationships/hyperlink" Target="http://ru.wikipedia.org/wiki/%D0%92%D0%A3%D0%90%D0%9D" TargetMode="External"/><Relationship Id="rId35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1920" TargetMode="External"/><Relationship Id="rId13" Type="http://schemas.openxmlformats.org/officeDocument/2006/relationships/hyperlink" Target="http://ru.wikipedia.org/wiki/30_%D0%B4%D0%B5%D0%BA%D0%B0%D0%B1%D1%80%D1%8F" TargetMode="External"/><Relationship Id="rId18" Type="http://schemas.openxmlformats.org/officeDocument/2006/relationships/hyperlink" Target="http://ru.wikipedia.org/wiki/%D0%A2%D0%B1%D0%B8%D0%BB%D0%B8%D1%81%D0%B8" TargetMode="External"/><Relationship Id="rId26" Type="http://schemas.openxmlformats.org/officeDocument/2006/relationships/hyperlink" Target="http://ru.wikipedia.org/wiki/15_%D1%84%D0%B5%D0%B2%D1%80%D0%B0%D0%BB%D1%8F" TargetMode="External"/><Relationship Id="rId3" Type="http://schemas.openxmlformats.org/officeDocument/2006/relationships/hyperlink" Target="http://ru.wikipedia.org/wiki/14_%D0%B0%D0%BF%D1%80%D0%B5%D0%BB%D1%8F" TargetMode="External"/><Relationship Id="rId21" Type="http://schemas.openxmlformats.org/officeDocument/2006/relationships/hyperlink" Target="http://ru.wikipedia.org/wiki/1936_%D0%B3%D0%BE%D0%B4" TargetMode="External"/><Relationship Id="rId34" Type="http://schemas.openxmlformats.org/officeDocument/2006/relationships/hyperlink" Target="http://ru.wikipedia.org/wiki/1928" TargetMode="External"/><Relationship Id="rId7" Type="http://schemas.openxmlformats.org/officeDocument/2006/relationships/hyperlink" Target="http://ru.wikipedia.org/wiki/%D0%90%D0%B7%D0%B5%D1%80%D0%B1%D0%B0%D0%B9%D0%B4%D0%B6%D0%B0%D0%BD" TargetMode="External"/><Relationship Id="rId12" Type="http://schemas.openxmlformats.org/officeDocument/2006/relationships/hyperlink" Target="http://ru.wikipedia.org/wiki/%D0%97%D0%A1%D0%A4%D0%A1%D0%A0" TargetMode="External"/><Relationship Id="rId17" Type="http://schemas.openxmlformats.org/officeDocument/2006/relationships/hyperlink" Target="http://ru.wikipedia.org/wiki/1937" TargetMode="External"/><Relationship Id="rId25" Type="http://schemas.openxmlformats.org/officeDocument/2006/relationships/image" Target="../media/image14.png"/><Relationship Id="rId33" Type="http://schemas.openxmlformats.org/officeDocument/2006/relationships/hyperlink" Target="http://ru.wikipedia.org/wiki/1923" TargetMode="External"/><Relationship Id="rId2" Type="http://schemas.openxmlformats.org/officeDocument/2006/relationships/hyperlink" Target="http://ru.wikipedia.org/wiki/%D0%90%D0%B7%D0%B5%D1%80%D0%B1%D0%B0%D0%B9%D0%B4%D0%B6%D0%B0%D0%BD%D1%81%D0%BA%D0%B8%D0%B9_%D1%8F%D0%B7%D1%8B%D0%BA" TargetMode="External"/><Relationship Id="rId16" Type="http://schemas.openxmlformats.org/officeDocument/2006/relationships/hyperlink" Target="http://ru.wikipedia.org/wiki/1877" TargetMode="External"/><Relationship Id="rId20" Type="http://schemas.openxmlformats.org/officeDocument/2006/relationships/hyperlink" Target="http://ru.wikipedia.org/wiki/1931" TargetMode="External"/><Relationship Id="rId29" Type="http://schemas.openxmlformats.org/officeDocument/2006/relationships/hyperlink" Target="http://ru.wikipedia.org/wiki/19_%D0%B0%D0%B2%D0%B3%D1%83%D1%81%D1%82%D0%B0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ru.wikipedia.org/wiki/1925_%D0%B3%D0%BE%D0%B4" TargetMode="External"/><Relationship Id="rId11" Type="http://schemas.openxmlformats.org/officeDocument/2006/relationships/hyperlink" Target="http://ru.wikipedia.org/wiki/%D0%A6%D0%B5%D0%BD%D1%82%D1%80%D0%B0%D0%BB%D1%8C%D0%BD%D1%8B%D0%B9_%D0%B8%D1%81%D0%BF%D0%BE%D0%BB%D0%BD%D0%B8%D1%82%D0%B5%D0%BB%D1%8C%D0%BD%D1%8B%D0%B9_%D0%BA%D0%BE%D0%BC%D0%B8%D1%82%D0%B5%D1%82_%D0%A1%D0%A1%D0%A1%D0%A0" TargetMode="External"/><Relationship Id="rId24" Type="http://schemas.openxmlformats.org/officeDocument/2006/relationships/image" Target="../media/image13.jpeg"/><Relationship Id="rId32" Type="http://schemas.openxmlformats.org/officeDocument/2006/relationships/hyperlink" Target="http://ru.wikipedia.org/wiki/%D0%A0%D0%A1%D0%A4%D0%A1%D0%A0" TargetMode="External"/><Relationship Id="rId5" Type="http://schemas.openxmlformats.org/officeDocument/2006/relationships/hyperlink" Target="http://ru.wikipedia.org/wiki/19_%D0%BC%D0%B0%D1%80%D1%82%D0%B0" TargetMode="External"/><Relationship Id="rId15" Type="http://schemas.openxmlformats.org/officeDocument/2006/relationships/hyperlink" Target="http://ru.wikipedia.org/wiki/%D0%93%D1%80%D1%83%D0%B7%D0%B8%D0%BD%D1%81%D0%BA%D0%B8%D0%B9_%D1%8F%D0%B7%D1%8B%D0%BA" TargetMode="External"/><Relationship Id="rId23" Type="http://schemas.openxmlformats.org/officeDocument/2006/relationships/hyperlink" Target="http://ru.wikipedia.org/wiki/13_%D0%B4%D0%B5%D0%BA%D0%B0%D0%B1%D1%80%D1%8F" TargetMode="External"/><Relationship Id="rId28" Type="http://schemas.openxmlformats.org/officeDocument/2006/relationships/hyperlink" Target="http://ru.wikipedia.org/wiki/%D0%A8%D1%83%D1%88%D0%B0" TargetMode="External"/><Relationship Id="rId36" Type="http://schemas.openxmlformats.org/officeDocument/2006/relationships/image" Target="../media/image15.jpeg"/><Relationship Id="rId10" Type="http://schemas.openxmlformats.org/officeDocument/2006/relationships/hyperlink" Target="http://ru.wikipedia.org/wiki/1922" TargetMode="External"/><Relationship Id="rId19" Type="http://schemas.openxmlformats.org/officeDocument/2006/relationships/hyperlink" Target="http://ru.wikipedia.org/w/index.php?title=%D0%93%D1%80%D1%83%D0%B7%D0%B8%D0%BD%D1%81%D0%BA%D0%B0%D1%8F_%D0%BE%D0%BF%D0%BF%D0%BE%D0%B7%D0%B8%D1%86%D0%B8%D1%8F&amp;action=edit&amp;redlink=1" TargetMode="External"/><Relationship Id="rId31" Type="http://schemas.openxmlformats.org/officeDocument/2006/relationships/hyperlink" Target="http://ru.wikipedia.org/wiki/%D0%90%D1%80%D0%BC%D1%8F%D0%BD%D1%81%D0%BA%D0%B0%D1%8F_%D0%A1%D0%A1%D0%A0" TargetMode="External"/><Relationship Id="rId4" Type="http://schemas.openxmlformats.org/officeDocument/2006/relationships/hyperlink" Target="http://ru.wikipedia.org/wiki/1870_%D0%B3%D0%BE%D0%B4" TargetMode="External"/><Relationship Id="rId9" Type="http://schemas.openxmlformats.org/officeDocument/2006/relationships/hyperlink" Target="http://ru.wikipedia.org/wiki/1921" TargetMode="External"/><Relationship Id="rId14" Type="http://schemas.openxmlformats.org/officeDocument/2006/relationships/hyperlink" Target="http://ru.wikipedia.org/wiki/1925" TargetMode="External"/><Relationship Id="rId22" Type="http://schemas.openxmlformats.org/officeDocument/2006/relationships/hyperlink" Target="http://ru.wikipedia.org/wiki/12_%D0%BC%D0%B0%D1%80%D1%82%D0%B0" TargetMode="External"/><Relationship Id="rId27" Type="http://schemas.openxmlformats.org/officeDocument/2006/relationships/hyperlink" Target="http://ru.wikipedia.org/wiki/1886" TargetMode="External"/><Relationship Id="rId30" Type="http://schemas.openxmlformats.org/officeDocument/2006/relationships/hyperlink" Target="http://ru.wikipedia.org/wiki/%D0%A1%D0%A1%D0%A1%D0%A0" TargetMode="External"/><Relationship Id="rId35" Type="http://schemas.openxmlformats.org/officeDocument/2006/relationships/hyperlink" Target="http://ru.wikipedia.org/wiki/%D0%A4%D0%B0%D0%B9%D0%BB:%D0%A2%D0%B5%D1%80-%D0%93%D0%B0%D0%B1%D1%80%D0%B8%D1%8D%D0%BB%D1%8F%D0%BD,_%D0%A1%D0%B0%D0%B0%D0%BA_%D0%9C%D0%B8%D1%80%D0%B7%D0%BE%D0%B5%D0%B2%D0%B8%D1%87.jpg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2%D0%9A%D0%9F(%D0%B1)" TargetMode="External"/><Relationship Id="rId13" Type="http://schemas.openxmlformats.org/officeDocument/2006/relationships/hyperlink" Target="http://ru.wikipedia.org/wiki/1937" TargetMode="External"/><Relationship Id="rId3" Type="http://schemas.openxmlformats.org/officeDocument/2006/relationships/hyperlink" Target="http://ru.wikipedia.org/wiki/8_%D0%BC%D0%B0%D1%80%D1%82%D0%B0" TargetMode="External"/><Relationship Id="rId7" Type="http://schemas.openxmlformats.org/officeDocument/2006/relationships/hyperlink" Target="http://ru.wikipedia.org/wiki/%D0%A1%D0%A1%D0%A1%D0%A0" TargetMode="External"/><Relationship Id="rId12" Type="http://schemas.openxmlformats.org/officeDocument/2006/relationships/hyperlink" Target="http://ru.wikipedia.org/wiki/1922" TargetMode="External"/><Relationship Id="rId2" Type="http://schemas.openxmlformats.org/officeDocument/2006/relationships/hyperlink" Target="http://ru.wikipedia.org/wiki/%D0%91%D0%B5%D0%BB%D0%BE%D1%80%D1%83%D1%81%D1%81%D0%BA%D0%B8%D0%B9_%D1%8F%D0%B7%D1%8B%D0%BA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ru.wikipedia.org/wiki/1937_%D0%B3%D0%BE%D0%B4" TargetMode="External"/><Relationship Id="rId11" Type="http://schemas.openxmlformats.org/officeDocument/2006/relationships/hyperlink" Target="http://ru.wikipedia.org/wiki/30_%D0%B4%D0%B5%D0%BA%D0%B0%D0%B1%D1%80%D1%8F" TargetMode="External"/><Relationship Id="rId5" Type="http://schemas.openxmlformats.org/officeDocument/2006/relationships/hyperlink" Target="http://ru.wikipedia.org/wiki/16_%D0%B8%D1%8E%D0%BD%D1%8F" TargetMode="External"/><Relationship Id="rId15" Type="http://schemas.openxmlformats.org/officeDocument/2006/relationships/image" Target="../media/image16.jpeg"/><Relationship Id="rId10" Type="http://schemas.openxmlformats.org/officeDocument/2006/relationships/hyperlink" Target="http://ru.wikipedia.org/wiki/%D0%91%D0%A1%D0%A1%D0%A0" TargetMode="External"/><Relationship Id="rId4" Type="http://schemas.openxmlformats.org/officeDocument/2006/relationships/hyperlink" Target="http://ru.wikipedia.org/wiki/1892_%D0%B3%D0%BE%D0%B4" TargetMode="External"/><Relationship Id="rId9" Type="http://schemas.openxmlformats.org/officeDocument/2006/relationships/hyperlink" Target="http://ru.wikipedia.org/wiki/%D0%A6%D0%B5%D0%BD%D1%82%D1%80%D0%B0%D0%BB%D1%8C%D0%BD%D1%8B%D0%B9_%D0%B8%D1%81%D0%BF%D0%BE%D0%BB%D0%BD%D0%B8%D1%82%D0%B5%D0%BB%D1%8C%D0%BD%D1%8B%D0%B9_%D0%BA%D0%BE%D0%BC%D0%B8%D1%82%D0%B5%D1%82_%D0%A1%D0%A1%D0%A1%D0%A0" TargetMode="External"/><Relationship Id="rId14" Type="http://schemas.openxmlformats.org/officeDocument/2006/relationships/hyperlink" Target="http://ru.wikipedia.org/wiki/%D0%A4%D0%B0%D0%B9%D0%BB:Chervyakov.jpg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28662" y="1214422"/>
            <a:ext cx="664373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Конституции России и СССР в лицах</a:t>
            </a:r>
            <a:endParaRPr lang="ru-RU" sz="6600" b="1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000364" y="4929198"/>
            <a:ext cx="5572164" cy="1285884"/>
          </a:xfrm>
        </p:spPr>
        <p:txBody>
          <a:bodyPr>
            <a:normAutofit/>
          </a:bodyPr>
          <a:lstStyle/>
          <a:p>
            <a:pPr algn="l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Презентация к краевому конкурсу на лучшую творческую работу, посвященную 20-летию со дня принятия Конституции РФ</a:t>
            </a:r>
          </a:p>
          <a:p>
            <a:pPr algn="l"/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Червякова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Алёна, ученица 9 класса МБОУ ООШ 15  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разработке проекта новой Конституции 1936 г. принимали участие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572132" y="2357430"/>
            <a:ext cx="3286148" cy="1857388"/>
          </a:xfrm>
        </p:spPr>
        <p:txBody>
          <a:bodyPr>
            <a:normAutofit fontScale="62500" lnSpcReduction="20000"/>
          </a:bodyPr>
          <a:lstStyle/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Михаи́л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Ива́нович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Кали́нин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" action="ppaction://hlinkfile" tooltip="19 ноября"/>
              </a:rPr>
              <a:t>7 (19) ноября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3" action="ppaction://hlinkfile" tooltip="1875 год"/>
              </a:rPr>
              <a:t>1875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(18751119) —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4" action="ppaction://hlinkfile" tooltip="3 июня"/>
              </a:rPr>
              <a:t>3 июня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5" action="ppaction://hlinkfile" tooltip="1946 год"/>
              </a:rPr>
              <a:t>1946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 —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6" action="ppaction://hlinkfile" tooltip="СССР"/>
              </a:rPr>
              <a:t>советский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государственный и партийный деятель.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7" action="ppaction://hlinkfile" tooltip="1919 год"/>
              </a:rPr>
              <a:t>1919 году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8" action="ppaction://hlinkfile" tooltip="Троцкий, Лев Давидович"/>
              </a:rPr>
              <a:t>Л. Д. Троцкий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назвал его «всероссийским старостой», после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9" action="ppaction://hlinkfile" tooltip="1935 год"/>
              </a:rPr>
              <a:t>1935 года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его стали называть </a:t>
            </a:r>
            <a:r>
              <a:rPr lang="ru-RU" dirty="0" smtClean="0"/>
              <a:t>«всесоюзным старостой»</a:t>
            </a:r>
            <a:r>
              <a:rPr lang="ru-RU" baseline="30000" dirty="0" smtClean="0"/>
              <a:t>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85720" y="4143380"/>
            <a:ext cx="3571900" cy="2357453"/>
          </a:xfrm>
        </p:spPr>
        <p:txBody>
          <a:bodyPr>
            <a:normAutofit fontScale="47500" lnSpcReduction="20000"/>
          </a:bodyPr>
          <a:lstStyle/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Никола́й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Ива́нович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Буха́рин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(27 сентября (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10" action="ppaction://hlinkfile" tooltip="9 октября"/>
              </a:rPr>
              <a:t>9 октября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)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11" action="ppaction://hlinkfile" tooltip="1888 год"/>
              </a:rPr>
              <a:t>1888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12" action="ppaction://hlinkfile" tooltip="Москва"/>
              </a:rPr>
              <a:t>Москва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Российская империя —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13" action="ppaction://hlinkfile" tooltip="15 марта"/>
              </a:rPr>
              <a:t>15 марта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14" action="ppaction://hlinkfile" tooltip="1938"/>
              </a:rPr>
              <a:t>1938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15" action="ppaction://hlinkfile" tooltip="Коммунарка (посёлок)"/>
              </a:rPr>
              <a:t>Коммунарка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16" action="ppaction://hlinkfile" tooltip="Ленинский район (Московская область)"/>
              </a:rPr>
              <a:t>Ленинский район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17" action="ppaction://hlinkfile" tooltip="Московская область"/>
              </a:rPr>
              <a:t>Московская область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РСФСР, СССР) —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6" action="ppaction://hlinkfile" tooltip="СССР"/>
              </a:rPr>
              <a:t>советский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политический, государственный и партийный деятель. Член Политбюро ЦК ВКП(б) (1924—1929).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18" action="ppaction://hlinkfile" tooltip="Академик"/>
              </a:rPr>
              <a:t>Академик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19" action="ppaction://hlinkfile" tooltip="АН СССР"/>
              </a:rPr>
              <a:t>АН СССР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20" action="ppaction://hlinkfile" tooltip="1929"/>
              </a:rPr>
              <a:t>1929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).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Член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  <a:hlinkClick r:id="rId21" tooltip="Политбюро ЦК ВКП(б)"/>
              </a:rPr>
              <a:t>Политбюро ЦК ВКП(б)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  <a:hlinkClick r:id="rId22" tooltip="2 июня"/>
              </a:rPr>
              <a:t>2 июня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  <a:hlinkClick r:id="rId23" tooltip="1924"/>
              </a:rPr>
              <a:t>1924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— 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  <a:hlinkClick r:id="rId24" tooltip="17 ноября"/>
              </a:rPr>
              <a:t>17 ноября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  <a:hlinkClick r:id="rId20" tooltip="1929"/>
              </a:rPr>
              <a:t>1929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Кандидат в члены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  <a:hlinkClick r:id="rId21" tooltip="Политбюро ЦК ВКП(б)"/>
              </a:rPr>
              <a:t>Политбюро ЦК ВКП(б)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  <a:hlinkClick r:id="rId25" tooltip="25 марта"/>
              </a:rPr>
              <a:t>25 марта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  <a:hlinkClick r:id="rId26" tooltip="1919"/>
              </a:rPr>
              <a:t>1919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— 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  <a:hlinkClick r:id="rId27" tooltip="23 мая"/>
              </a:rPr>
              <a:t>23 мая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  <a:hlinkClick r:id="rId23" tooltip="1924"/>
              </a:rPr>
              <a:t>1924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643306" y="1428736"/>
            <a:ext cx="5214974" cy="1000132"/>
          </a:xfrm>
        </p:spPr>
        <p:txBody>
          <a:bodyPr>
            <a:normAutofit fontScale="55000" lnSpcReduction="20000"/>
          </a:bodyPr>
          <a:lstStyle/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Андре́й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Серге́евич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Бу́бнов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(22 марта (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8" action="ppaction://hlinkfile" tooltip="3 апреля"/>
              </a:rPr>
              <a:t>3 апреля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9" action="ppaction://hlinkfile" tooltip="1884 год"/>
              </a:rPr>
              <a:t>1884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(18840403) —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30" action="ppaction://hlinkfile" tooltip="1 августа"/>
              </a:rPr>
              <a:t>1 августа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31" action="ppaction://hlinkfile" tooltip="1938 год"/>
              </a:rPr>
              <a:t>1938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 — советский политический и военный деятель. </a:t>
            </a:r>
          </a:p>
          <a:p>
            <a:r>
              <a:rPr lang="ru-RU" u="sng" dirty="0" smtClean="0">
                <a:latin typeface="Times New Roman" pitchFamily="18" charset="0"/>
                <a:cs typeface="Times New Roman" pitchFamily="18" charset="0"/>
                <a:hlinkClick r:id="rId32" tooltip="Народный комиссариат просвещения РСФСР"/>
              </a:rPr>
              <a:t>Нарком просвещения РСФСР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сентябрь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  <a:hlinkClick r:id="rId20" tooltip="1929"/>
              </a:rPr>
              <a:t>1929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— октябрь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  <a:hlinkClick r:id="rId33" tooltip="1937"/>
              </a:rPr>
              <a:t>1937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7" name="Содержимое 6" descr="Николай Иванович Бухарин">
            <a:hlinkClick r:id="rId34" tooltip="&quot;Николай Иванович Бухарин&quot;"/>
          </p:cNvPr>
          <p:cNvPicPr>
            <a:picLocks noGrp="1"/>
          </p:cNvPicPr>
          <p:nvPr>
            <p:ph sz="quarter" idx="4"/>
          </p:nvPr>
        </p:nvPicPr>
        <p:blipFill>
          <a:blip r:embed="rId35"/>
          <a:srcRect/>
          <a:stretch>
            <a:fillRect/>
          </a:stretch>
        </p:blipFill>
        <p:spPr bwMode="auto">
          <a:xfrm>
            <a:off x="428596" y="1714488"/>
            <a:ext cx="1500198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Андрей Сергеевич Бубнов">
            <a:hlinkClick r:id="rId36" tooltip="&quot;Андрей Сергеевич Бубнов&quot;"/>
          </p:cNvPr>
          <p:cNvPicPr/>
          <p:nvPr/>
        </p:nvPicPr>
        <p:blipFill>
          <a:blip r:embed="rId37"/>
          <a:srcRect/>
          <a:stretch>
            <a:fillRect/>
          </a:stretch>
        </p:blipFill>
        <p:spPr bwMode="auto">
          <a:xfrm>
            <a:off x="2071670" y="1500174"/>
            <a:ext cx="1428760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Михаил Иванович Калинин">
            <a:hlinkClick r:id="rId38" tooltip="&quot;Михаил Иванович Калинин&quot;"/>
          </p:cNvPr>
          <p:cNvPicPr/>
          <p:nvPr/>
        </p:nvPicPr>
        <p:blipFill>
          <a:blip r:embed="rId39"/>
          <a:srcRect/>
          <a:stretch>
            <a:fillRect/>
          </a:stretch>
        </p:blipFill>
        <p:spPr bwMode="auto">
          <a:xfrm>
            <a:off x="4000496" y="2500306"/>
            <a:ext cx="1285884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5715008" y="4572008"/>
            <a:ext cx="321471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Григо́рий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Константи́нович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Орджоники́дзе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  <a:hlinkClick r:id="rId40" action="ppaction://hlinkfile" tooltip="Грузинский язык"/>
              </a:rPr>
              <a:t>груз.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a-GE" sz="1200" b="1" dirty="0" smtClean="0">
                <a:cs typeface="Times New Roman" pitchFamily="18" charset="0"/>
              </a:rPr>
              <a:t>გრიგოლ ორჯონიკიძე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; партийное прозвище Серго́ (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  <a:hlinkClick r:id="rId40" action="ppaction://hlinkfile" tooltip="Грузинский язык"/>
              </a:rPr>
              <a:t>груз.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a-GE" sz="1200" b="1" dirty="0" smtClean="0">
                <a:cs typeface="Times New Roman" pitchFamily="18" charset="0"/>
              </a:rPr>
              <a:t>სერგო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; 12 октября (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  <a:hlinkClick r:id="rId41" action="ppaction://hlinkfile" tooltip="24 октября"/>
              </a:rPr>
              <a:t>24 октября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  <a:hlinkClick r:id="rId42" action="ppaction://hlinkfile" tooltip="1886 год"/>
              </a:rPr>
              <a:t>1886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(18861024), село Гореша 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Шорапанского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уезда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  <a:hlinkClick r:id="rId43" action="ppaction://hlinkfile" tooltip="Кутаисская губерния"/>
              </a:rPr>
              <a:t>Кутаисской губернии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 —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  <a:hlinkClick r:id="rId44" action="ppaction://hlinkfile" tooltip="18 февраля"/>
              </a:rPr>
              <a:t>18 февраля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  <a:hlinkClick r:id="rId45" action="ppaction://hlinkfile" tooltip="1937 год"/>
              </a:rPr>
              <a:t>1937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  <a:hlinkClick r:id="rId12" action="ppaction://hlinkfile" tooltip="Москва"/>
              </a:rPr>
              <a:t>Москва</a:t>
            </a:r>
            <a:r>
              <a:rPr lang="ru-RU" sz="1200" b="1" baseline="30000" dirty="0" smtClean="0">
                <a:latin typeface="Times New Roman" pitchFamily="18" charset="0"/>
                <a:cs typeface="Times New Roman" pitchFamily="18" charset="0"/>
                <a:hlinkClick r:id="" action="ppaction://hlinkfile"/>
              </a:rPr>
              <a:t>[1]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) — известный грузинский большевик и видный советский государственный и партийный деятель,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  <a:hlinkClick r:id="rId46" action="ppaction://hlinkfile" tooltip="Революционер"/>
              </a:rPr>
              <a:t>революционер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Григорий Константинович Орджоникидзе">
            <a:hlinkClick r:id="rId47" tooltip="&quot;Григорий Константинович Орджоникидзе&quot;"/>
          </p:cNvPr>
          <p:cNvPicPr/>
          <p:nvPr/>
        </p:nvPicPr>
        <p:blipFill>
          <a:blip r:embed="rId48"/>
          <a:srcRect/>
          <a:stretch>
            <a:fillRect/>
          </a:stretch>
        </p:blipFill>
        <p:spPr bwMode="auto">
          <a:xfrm>
            <a:off x="4286248" y="4500570"/>
            <a:ext cx="1357322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Разработка конституции1977 года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214282" y="1357298"/>
            <a:ext cx="2214578" cy="264320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2643174" y="1357298"/>
            <a:ext cx="5786478" cy="2214578"/>
          </a:xfrm>
        </p:spPr>
        <p:txBody>
          <a:bodyPr>
            <a:normAutofit fontScale="62500" lnSpcReduction="20000"/>
          </a:bodyPr>
          <a:lstStyle/>
          <a:p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Ники́та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Серге́евич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 Хрущёв (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  <a:hlinkClick r:id="rId2" tooltip="15 апреля"/>
              </a:rPr>
              <a:t>15 апреля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  <a:hlinkClick r:id="rId3" tooltip="1894 год"/>
              </a:rPr>
              <a:t>1894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(18940415),</a:t>
            </a:r>
            <a:r>
              <a:rPr lang="ru-RU" sz="2900" b="1" baseline="30000" dirty="0">
                <a:latin typeface="Times New Roman" pitchFamily="18" charset="0"/>
                <a:cs typeface="Times New Roman" pitchFamily="18" charset="0"/>
                <a:hlinkClick r:id="rId4"/>
              </a:rPr>
              <a:t>[1]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  <a:hlinkClick r:id="rId5" tooltip="Калиновка (Курская область)"/>
              </a:rPr>
              <a:t>Калиновка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  <a:hlinkClick r:id="rId6" tooltip="Курская губерния"/>
              </a:rPr>
              <a:t>Курская губерния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 — 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  <a:hlinkClick r:id="rId7" tooltip="11 сентября"/>
              </a:rPr>
              <a:t>11 сентября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  <a:hlinkClick r:id="rId8" tooltip="1971 год"/>
              </a:rPr>
              <a:t>1971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  <a:hlinkClick r:id="rId9" tooltip="Москва"/>
              </a:rPr>
              <a:t>Москва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) — 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  <a:hlinkClick r:id="rId10" tooltip="Первый секретарь ЦК КПСС"/>
              </a:rPr>
              <a:t>Первый секретарь ЦК КПСС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 с 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  <a:hlinkClick r:id="rId11" tooltip="1953"/>
              </a:rPr>
              <a:t>1953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 по 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  <a:hlinkClick r:id="rId12" tooltip="1964 год"/>
              </a:rPr>
              <a:t>1964 годы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, Председатель 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  <a:hlinkClick r:id="rId13" tooltip="Совет Министров СССР"/>
              </a:rPr>
              <a:t>Совета Министров СССР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 с 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  <a:hlinkClick r:id="rId14" tooltip="1958"/>
              </a:rPr>
              <a:t>1958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 по 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  <a:hlinkClick r:id="rId12" tooltip="1964 год"/>
              </a:rPr>
              <a:t>1964 годы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  <a:hlinkClick r:id="rId15" tooltip="Герой Советского Союза"/>
              </a:rPr>
              <a:t>Герой Советского Союза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, трижды 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  <a:hlinkClick r:id="rId16" tooltip="Герой Социалистического Труда"/>
              </a:rPr>
              <a:t>Герой Социалистического Труда</a:t>
            </a: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 С 1962 года был назначен Председателем Конституционной комиссии.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1714480" y="3857628"/>
            <a:ext cx="1928826" cy="285752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xfrm>
            <a:off x="3857620" y="3786190"/>
            <a:ext cx="5072098" cy="2786082"/>
          </a:xfrm>
        </p:spPr>
        <p:txBody>
          <a:bodyPr>
            <a:noAutofit/>
          </a:bodyPr>
          <a:lstStyle/>
          <a:p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Леони́д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Ильи́ч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Бре́жнев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  <a:hlinkClick r:id="rId17" tooltip="19 декабря"/>
              </a:rPr>
              <a:t>6 (19) декабря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  <a:hlinkClick r:id="rId18" tooltip="1906 год"/>
              </a:rPr>
              <a:t>1906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(19061219)</a:t>
            </a:r>
            <a:r>
              <a:rPr lang="ru-RU" sz="1400" b="1" baseline="30000" dirty="0" smtClean="0">
                <a:latin typeface="Times New Roman" pitchFamily="18" charset="0"/>
                <a:cs typeface="Times New Roman" pitchFamily="18" charset="0"/>
                <a:hlinkClick r:id=""/>
              </a:rPr>
              <a:t>[1][2][3][4][5][6][7][8][9][10][11][12][13]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, по другим данным, 19 декабря 1906 (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  <a:hlinkClick r:id="rId19" tooltip="1 января"/>
              </a:rPr>
              <a:t>1 января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  <a:hlinkClick r:id="rId20" tooltip="1907 год"/>
              </a:rPr>
              <a:t>1907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)(19070101)</a:t>
            </a:r>
            <a:r>
              <a:rPr lang="ru-RU" sz="1400" b="1" baseline="30000" dirty="0" smtClean="0">
                <a:latin typeface="Times New Roman" pitchFamily="18" charset="0"/>
                <a:cs typeface="Times New Roman" pitchFamily="18" charset="0"/>
                <a:hlinkClick r:id=""/>
              </a:rPr>
              <a:t>[9][14][15]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  <a:hlinkClick r:id="rId21" tooltip="Днепродзержинск"/>
              </a:rPr>
              <a:t>Каменское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  <a:hlinkClick r:id="rId22" tooltip="Екатеринославская губерния"/>
              </a:rPr>
              <a:t>Екатеринославская губерния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 —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  <a:hlinkClick r:id="rId23" tooltip="10 ноября"/>
              </a:rPr>
              <a:t>10 ноября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  <a:hlinkClick r:id="rId24" tooltip="1982 год"/>
              </a:rPr>
              <a:t>1982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  <a:hlinkClick r:id="rId25" tooltip="Заречье (Одинцовский район Московской области)"/>
              </a:rPr>
              <a:t>Заречье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  <a:hlinkClick r:id="rId26" tooltip="Московская область"/>
              </a:rPr>
              <a:t>Московская область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) —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  <a:hlinkClick r:id="rId27" tooltip="СССР"/>
              </a:rPr>
              <a:t>советский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государственный и партийный деятель, занимавший высшие руководящие посты в советской государственной иерархии в течение 18 лет: с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  <a:hlinkClick r:id="rId12" tooltip="1964 год"/>
              </a:rPr>
              <a:t>1964 года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и до своей смерти в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  <a:hlinkClick r:id="rId24" tooltip="1982 год"/>
              </a:rPr>
              <a:t>1982 году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sz="1400" b="1" u="sng" dirty="0">
                <a:latin typeface="Times New Roman" pitchFamily="18" charset="0"/>
                <a:cs typeface="Times New Roman" pitchFamily="18" charset="0"/>
                <a:hlinkClick r:id="rId28" tooltip="11 декабря"/>
              </a:rPr>
              <a:t>11 декабря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u="sng" dirty="0">
                <a:latin typeface="Times New Roman" pitchFamily="18" charset="0"/>
                <a:cs typeface="Times New Roman" pitchFamily="18" charset="0"/>
                <a:hlinkClick r:id="rId12" tooltip="1964 год"/>
              </a:rPr>
              <a:t>1964 года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стал председателем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Конституционной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комиссии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Никита Сергеевич Хрущёв">
            <a:hlinkClick r:id="rId29" tooltip="&quot;Никита Сергеевич Хрущёв&quot;"/>
          </p:cNvPr>
          <p:cNvPicPr/>
          <p:nvPr/>
        </p:nvPicPr>
        <p:blipFill>
          <a:blip r:embed="rId30"/>
          <a:srcRect/>
          <a:stretch>
            <a:fillRect/>
          </a:stretch>
        </p:blipFill>
        <p:spPr bwMode="auto">
          <a:xfrm>
            <a:off x="285720" y="1142984"/>
            <a:ext cx="2143140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6" name="Picture 2" descr="File:Brezhnev-color.jpg">
            <a:hlinkClick r:id="rId31"/>
          </p:cNvPr>
          <p:cNvPicPr>
            <a:picLocks noChangeAspect="1" noChangeArrowheads="1"/>
          </p:cNvPicPr>
          <p:nvPr/>
        </p:nvPicPr>
        <p:blipFill>
          <a:blip r:embed="rId32"/>
          <a:srcRect/>
          <a:stretch>
            <a:fillRect/>
          </a:stretch>
        </p:blipFill>
        <p:spPr bwMode="auto">
          <a:xfrm>
            <a:off x="1714480" y="3857628"/>
            <a:ext cx="1928826" cy="28527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Разработка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конституции1977 года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2143108" y="1357298"/>
            <a:ext cx="2214578" cy="2428892"/>
          </a:xfrm>
        </p:spPr>
        <p:txBody>
          <a:bodyPr>
            <a:normAutofit fontScale="70000" lnSpcReduction="20000"/>
          </a:bodyPr>
          <a:lstStyle/>
          <a:p>
            <a:r>
              <a:rPr lang="ru-RU" dirty="0">
                <a:cs typeface="Traditional Arabic" pitchFamily="18" charset="-78"/>
              </a:rPr>
              <a:t>Леонид Фёдорович Ильичёв</a:t>
            </a:r>
            <a:endParaRPr lang="ru-RU" dirty="0" smtClean="0">
              <a:cs typeface="Traditional Arabic" pitchFamily="18" charset="-78"/>
            </a:endParaRPr>
          </a:p>
          <a:p>
            <a:r>
              <a:rPr lang="ru-RU" u="sng" dirty="0" smtClean="0">
                <a:cs typeface="Traditional Arabic" pitchFamily="18" charset="-78"/>
                <a:hlinkClick r:id="rId2" tooltip="15 марта"/>
              </a:rPr>
              <a:t>15 марта</a:t>
            </a:r>
            <a:r>
              <a:rPr lang="ru-RU" dirty="0" smtClean="0">
                <a:cs typeface="Traditional Arabic" pitchFamily="18" charset="-78"/>
              </a:rPr>
              <a:t> </a:t>
            </a:r>
            <a:r>
              <a:rPr lang="ru-RU" u="sng" dirty="0" smtClean="0">
                <a:cs typeface="Traditional Arabic" pitchFamily="18" charset="-78"/>
                <a:hlinkClick r:id="rId3" tooltip="1906 год"/>
              </a:rPr>
              <a:t>1906</a:t>
            </a:r>
            <a:r>
              <a:rPr lang="ru-RU" u="sng" dirty="0" smtClean="0">
                <a:cs typeface="Traditional Arabic" pitchFamily="18" charset="-78"/>
              </a:rPr>
              <a:t> - </a:t>
            </a:r>
            <a:r>
              <a:rPr lang="ru-RU" dirty="0" smtClean="0">
                <a:cs typeface="Traditional Arabic" pitchFamily="18" charset="-78"/>
                <a:hlinkClick r:id="rId4" tooltip="18 августа"/>
              </a:rPr>
              <a:t>18 августа</a:t>
            </a:r>
            <a:r>
              <a:rPr lang="ru-RU" dirty="0" smtClean="0">
                <a:cs typeface="Traditional Arabic" pitchFamily="18" charset="-78"/>
              </a:rPr>
              <a:t> </a:t>
            </a:r>
            <a:r>
              <a:rPr lang="ru-RU" dirty="0" smtClean="0">
                <a:cs typeface="Traditional Arabic" pitchFamily="18" charset="-78"/>
                <a:hlinkClick r:id="rId5" tooltip="1990 год"/>
              </a:rPr>
              <a:t>1990</a:t>
            </a:r>
            <a:r>
              <a:rPr lang="ru-RU" dirty="0" smtClean="0">
                <a:cs typeface="Traditional Arabic" pitchFamily="18" charset="-78"/>
              </a:rPr>
              <a:t> (84 года). Возглавлял рабочую </a:t>
            </a:r>
            <a:r>
              <a:rPr lang="ru-RU" dirty="0">
                <a:cs typeface="Traditional Arabic" pitchFamily="18" charset="-78"/>
              </a:rPr>
              <a:t>группу по подготовке проекта Конституции </a:t>
            </a:r>
            <a:r>
              <a:rPr lang="ru-RU" dirty="0" smtClean="0">
                <a:cs typeface="Traditional Arabic" pitchFamily="18" charset="-78"/>
              </a:rPr>
              <a:t>: </a:t>
            </a:r>
            <a:r>
              <a:rPr lang="ru-RU" dirty="0">
                <a:cs typeface="Traditional Arabic" pitchFamily="18" charset="-78"/>
              </a:rPr>
              <a:t>с </a:t>
            </a:r>
            <a:r>
              <a:rPr lang="ru-RU" dirty="0" smtClean="0">
                <a:cs typeface="Traditional Arabic" pitchFamily="18" charset="-78"/>
              </a:rPr>
              <a:t>1962 по 1968 г. </a:t>
            </a:r>
            <a:endParaRPr lang="ru-RU" dirty="0">
              <a:cs typeface="Traditional Arabic" pitchFamily="18" charset="-78"/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" name="Содержимое 11" descr="Iljichyov L F.jpg">
            <a:hlinkClick r:id="rId6"/>
          </p:cNvPr>
          <p:cNvPicPr>
            <a:picLocks noGrp="1"/>
          </p:cNvPicPr>
          <p:nvPr>
            <p:ph sz="half" idx="2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214282" y="1285860"/>
            <a:ext cx="1854200" cy="2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Содержимое 14" descr="280px-Международная_Леонардо-премия_38[1].jpg"/>
          <p:cNvPicPr>
            <a:picLocks noGrp="1" noChangeAspect="1"/>
          </p:cNvPicPr>
          <p:nvPr>
            <p:ph sz="quarter" idx="4"/>
          </p:nvPr>
        </p:nvPicPr>
        <p:blipFill>
          <a:blip r:embed="rId8"/>
          <a:stretch>
            <a:fillRect/>
          </a:stretch>
        </p:blipFill>
        <p:spPr>
          <a:xfrm>
            <a:off x="4286248" y="1500174"/>
            <a:ext cx="2307997" cy="1500198"/>
          </a:xfrm>
        </p:spPr>
      </p:pic>
      <p:sp>
        <p:nvSpPr>
          <p:cNvPr id="16" name="Прямоугольник 15"/>
          <p:cNvSpPr/>
          <p:nvPr/>
        </p:nvSpPr>
        <p:spPr>
          <a:xfrm>
            <a:off x="6572264" y="1357298"/>
            <a:ext cx="235745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Алекса́ндр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Никола́евич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Я́ковлев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9" tooltip="18 февраля"/>
              </a:rPr>
              <a:t>18 февраля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10" tooltip="1995"/>
              </a:rPr>
              <a:t>1995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—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11" tooltip="23 марта"/>
              </a:rPr>
              <a:t>23 марта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12" tooltip="2000"/>
              </a:rPr>
              <a:t>2000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Возглавлял рабочую группу по подготовке проекта Конституции  с 1968 по 1973 г.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Файл:Ponomaryov, Boris Nikolayevich.jpg">
            <a:hlinkClick r:id="rId13"/>
          </p:cNvPr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2071670" y="3929066"/>
            <a:ext cx="1933575" cy="2476501"/>
          </a:xfrm>
          <a:prstGeom prst="rect">
            <a:avLst/>
          </a:prstGeom>
          <a:noFill/>
        </p:spPr>
      </p:pic>
      <p:sp>
        <p:nvSpPr>
          <p:cNvPr id="21" name="Прямоугольник 20"/>
          <p:cNvSpPr/>
          <p:nvPr/>
        </p:nvSpPr>
        <p:spPr>
          <a:xfrm>
            <a:off x="4143372" y="4357694"/>
            <a:ext cx="464347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Бори́с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Никола́евич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Пономарёв (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15" tooltip="17 января"/>
              </a:rPr>
              <a:t>4 (17) января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16" tooltip="1905"/>
              </a:rPr>
              <a:t>1905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 —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17" tooltip="21 декабря"/>
              </a:rPr>
              <a:t>21 декабря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10" tooltip="1995"/>
              </a:rPr>
              <a:t>1995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). Возглавлял рабочую группу по подготовке проекта Конституции  с 1973 г.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14282" y="274638"/>
            <a:ext cx="8643998" cy="1511288"/>
          </a:xfrm>
        </p:spPr>
        <p:txBody>
          <a:bodyPr>
            <a:no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КОНСТИТУЦИЯ (Основной Закон) СОЮЗА СОВЕТСКИХ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СОЦИАЛИСТИЧЕСКИХ РЕСПУБЛИК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Принята на внеочередной седьмой сессии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Верховного Совета СССР девятого созыва 7 октября 1977 г.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4648200" y="1857364"/>
            <a:ext cx="4038600" cy="4268799"/>
          </a:xfrm>
        </p:spPr>
        <p:txBody>
          <a:bodyPr>
            <a:normAutofit fontScale="55000" lnSpcReduction="2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  <a:hlinkClick r:id="rId2" tooltip="4 октября"/>
              </a:rPr>
              <a:t>4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3" tooltip="6 октября"/>
              </a:rPr>
              <a:t>6 октября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4" tooltip="1977 год"/>
              </a:rPr>
              <a:t>1977 года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состоялось слушание Конституции на заседаниях палат Верховного Совета. 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5" tooltip="7 октября"/>
              </a:rPr>
              <a:t>7 октября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состоялось заключительное совместное заседание палат Верховного Совета СССР, где вначале по разделам, а затем в целом Конституция была принята. В тот же день Верховный Совет СССР раздельным голосованием по палатам принял Декларацию Верховного Совета СССР о принятии и объявлении Конституции (Основного Закона) СССР, Закон СССР об объявлении дня принятия Конституции (Основного Закона) СССР всенародным праздником и Закон СССР о порядке введения в действие Конституции (Основного Закона) СССР.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  <a:hlinkClick r:id="rId6" tooltip="8 октября"/>
              </a:rPr>
              <a:t>8 октября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новая Конституция СССР была опубликована во всех газетах страны.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Содержимое 9" descr="http://www.hist.msu.ru/ER/Etext/cnst1977.jpg"/>
          <p:cNvPicPr>
            <a:picLocks noGrp="1"/>
          </p:cNvPicPr>
          <p:nvPr>
            <p:ph sz="half" idx="1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571472" y="1857364"/>
            <a:ext cx="3500462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Разработчики российской Конституции в 1990-х гг.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4071934" y="1285860"/>
            <a:ext cx="4643470" cy="2000264"/>
          </a:xfrm>
        </p:spPr>
        <p:txBody>
          <a:bodyPr>
            <a:noAutofit/>
          </a:bodyPr>
          <a:lstStyle/>
          <a:p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Русла́н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Имранович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Хасбула́тов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  <a:hlinkClick r:id="rId2" action="ppaction://hlinkfile" tooltip="Чеченский язык"/>
              </a:rPr>
              <a:t>чеч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  <a:hlinkClick r:id="rId2" action="ppaction://hlinkfile" tooltip="Чеченский язык"/>
              </a:rPr>
              <a:t>.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i="1" dirty="0" err="1" smtClean="0">
                <a:latin typeface="Times New Roman" pitchFamily="18" charset="0"/>
                <a:cs typeface="Times New Roman" pitchFamily="18" charset="0"/>
              </a:rPr>
              <a:t>Хасбола́ти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i="1" dirty="0" err="1" smtClean="0">
                <a:latin typeface="Times New Roman" pitchFamily="18" charset="0"/>
                <a:cs typeface="Times New Roman" pitchFamily="18" charset="0"/>
              </a:rPr>
              <a:t>Имра́ни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i="1" dirty="0" err="1" smtClean="0">
                <a:latin typeface="Times New Roman" pitchFamily="18" charset="0"/>
                <a:cs typeface="Times New Roman" pitchFamily="18" charset="0"/>
              </a:rPr>
              <a:t>кIант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 Руслан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  <a:hlinkClick r:id="rId3" action="ppaction://hlinkfile" tooltip="22 ноября"/>
              </a:rPr>
              <a:t>22 ноября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  <a:hlinkClick r:id="rId4" action="ppaction://hlinkfile" tooltip="1942"/>
              </a:rPr>
              <a:t>1942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  <a:hlinkClick r:id="rId5" action="ppaction://hlinkfile" tooltip="Грозный"/>
              </a:rPr>
              <a:t>Грозный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) — российский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  <a:hlinkClick r:id="rId6" action="ppaction://hlinkfile" tooltip="Политический деятель"/>
              </a:rPr>
              <a:t>политический деятель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, учёный и публицист,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  <a:hlinkClick r:id="rId7" action="ppaction://hlinkfile" tooltip="Член-корреспондент"/>
              </a:rPr>
              <a:t>член-корреспондент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  <a:hlinkClick r:id="rId8" action="ppaction://hlinkfile" tooltip="РАН"/>
              </a:rPr>
              <a:t>РАН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(1991), последний председатель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  <a:hlinkClick r:id="rId9" action="ppaction://hlinkfile" tooltip="Верховный Совет РСФСР"/>
              </a:rPr>
              <a:t>Верховного Совета Российской Федерации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, сначала сподвижник первого президента России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  <a:hlinkClick r:id="rId10" action="ppaction://hlinkfile" tooltip="Ельцин, Борис Николаевич"/>
              </a:rPr>
              <a:t>Бориса Ельцина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, затем его основной оппонент и активный участник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  <a:hlinkClick r:id="rId11" action="ppaction://hlinkfile" tooltip="Конституционный кризис в России (1992—1993)"/>
              </a:rPr>
              <a:t>российского конституционного кризиса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  <a:hlinkClick r:id="rId12" action="ppaction://hlinkfile" tooltip="Разгон Верховного Совета России"/>
              </a:rPr>
              <a:t>октября 1993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, в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  <a:hlinkClick r:id="rId13" action="ppaction://hlinkfile" tooltip="1994 год"/>
              </a:rPr>
              <a:t>1994 году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 — организатор так называемой «Миротворческой миссии профессора Хасбулатова» в Чечне, с того же года — заведующий кафедрой мировой экономики Российской Экономической Академии им. Г. В. Плеханова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285720" y="4071942"/>
            <a:ext cx="3857652" cy="2054220"/>
          </a:xfrm>
        </p:spPr>
        <p:txBody>
          <a:bodyPr>
            <a:normAutofit fontScale="47500" lnSpcReduction="20000"/>
          </a:bodyPr>
          <a:lstStyle/>
          <a:p>
            <a:r>
              <a:rPr lang="ru-RU" b="1" dirty="0" err="1" smtClean="0">
                <a:cs typeface="Traditional Arabic" pitchFamily="18" charset="-78"/>
              </a:rPr>
              <a:t>Бори́с</a:t>
            </a:r>
            <a:r>
              <a:rPr lang="ru-RU" b="1" dirty="0" smtClean="0">
                <a:cs typeface="Traditional Arabic" pitchFamily="18" charset="-78"/>
              </a:rPr>
              <a:t> </a:t>
            </a:r>
            <a:r>
              <a:rPr lang="ru-RU" b="1" dirty="0" err="1" smtClean="0">
                <a:cs typeface="Traditional Arabic" pitchFamily="18" charset="-78"/>
              </a:rPr>
              <a:t>Никола́евич</a:t>
            </a:r>
            <a:r>
              <a:rPr lang="ru-RU" b="1" dirty="0" smtClean="0">
                <a:cs typeface="Traditional Arabic" pitchFamily="18" charset="-78"/>
              </a:rPr>
              <a:t> </a:t>
            </a:r>
            <a:r>
              <a:rPr lang="ru-RU" b="1" dirty="0" err="1" smtClean="0">
                <a:cs typeface="Traditional Arabic" pitchFamily="18" charset="-78"/>
              </a:rPr>
              <a:t>Е́льцин</a:t>
            </a:r>
            <a:r>
              <a:rPr lang="ru-RU" b="1" dirty="0" smtClean="0">
                <a:cs typeface="Traditional Arabic" pitchFamily="18" charset="-78"/>
              </a:rPr>
              <a:t> (</a:t>
            </a:r>
            <a:r>
              <a:rPr lang="ru-RU" b="1" dirty="0" smtClean="0">
                <a:cs typeface="Traditional Arabic" pitchFamily="18" charset="-78"/>
                <a:hlinkClick r:id="rId14" action="ppaction://hlinkfile" tooltip="1 февраля"/>
              </a:rPr>
              <a:t>1 февраля</a:t>
            </a:r>
            <a:r>
              <a:rPr lang="ru-RU" b="1" dirty="0" smtClean="0">
                <a:cs typeface="Traditional Arabic" pitchFamily="18" charset="-78"/>
              </a:rPr>
              <a:t> </a:t>
            </a:r>
            <a:r>
              <a:rPr lang="ru-RU" b="1" dirty="0" smtClean="0">
                <a:cs typeface="Traditional Arabic" pitchFamily="18" charset="-78"/>
                <a:hlinkClick r:id="rId15" action="ppaction://hlinkfile" tooltip="1931 год"/>
              </a:rPr>
              <a:t>1931</a:t>
            </a:r>
            <a:r>
              <a:rPr lang="ru-RU" b="1" dirty="0" smtClean="0">
                <a:cs typeface="Traditional Arabic" pitchFamily="18" charset="-78"/>
              </a:rPr>
              <a:t>, </a:t>
            </a:r>
            <a:r>
              <a:rPr lang="ru-RU" b="1" dirty="0" err="1" smtClean="0">
                <a:cs typeface="Traditional Arabic" pitchFamily="18" charset="-78"/>
                <a:hlinkClick r:id="rId16" action="ppaction://hlinkfile" tooltip="Бутка"/>
              </a:rPr>
              <a:t>Бутка</a:t>
            </a:r>
            <a:r>
              <a:rPr lang="ru-RU" b="1" dirty="0" smtClean="0">
                <a:cs typeface="Traditional Arabic" pitchFamily="18" charset="-78"/>
              </a:rPr>
              <a:t>, </a:t>
            </a:r>
            <a:r>
              <a:rPr lang="ru-RU" b="1" dirty="0" err="1" smtClean="0">
                <a:cs typeface="Traditional Arabic" pitchFamily="18" charset="-78"/>
                <a:hlinkClick r:id="rId17" action="ppaction://hlinkfile" tooltip="Буткинский район (страница отсутствует)"/>
              </a:rPr>
              <a:t>Буткинский</a:t>
            </a:r>
            <a:r>
              <a:rPr lang="ru-RU" b="1" dirty="0" smtClean="0">
                <a:cs typeface="Traditional Arabic" pitchFamily="18" charset="-78"/>
                <a:hlinkClick r:id="rId17" action="ppaction://hlinkfile" tooltip="Буткинский район (страница отсутствует)"/>
              </a:rPr>
              <a:t> район</a:t>
            </a:r>
            <a:r>
              <a:rPr lang="ru-RU" b="1" dirty="0" smtClean="0">
                <a:cs typeface="Traditional Arabic" pitchFamily="18" charset="-78"/>
              </a:rPr>
              <a:t>, </a:t>
            </a:r>
            <a:r>
              <a:rPr lang="ru-RU" b="1" dirty="0" smtClean="0">
                <a:cs typeface="Traditional Arabic" pitchFamily="18" charset="-78"/>
                <a:hlinkClick r:id="rId18" action="ppaction://hlinkfile" tooltip="Уральская область (РСФСР)"/>
              </a:rPr>
              <a:t>Уральская область</a:t>
            </a:r>
            <a:r>
              <a:rPr lang="ru-RU" b="1" dirty="0" smtClean="0">
                <a:cs typeface="Traditional Arabic" pitchFamily="18" charset="-78"/>
              </a:rPr>
              <a:t> — </a:t>
            </a:r>
            <a:r>
              <a:rPr lang="ru-RU" b="1" dirty="0" smtClean="0">
                <a:cs typeface="Traditional Arabic" pitchFamily="18" charset="-78"/>
                <a:hlinkClick r:id="rId19" action="ppaction://hlinkfile" tooltip="23 апреля"/>
              </a:rPr>
              <a:t>23 апреля</a:t>
            </a:r>
            <a:r>
              <a:rPr lang="ru-RU" b="1" dirty="0" smtClean="0">
                <a:cs typeface="Traditional Arabic" pitchFamily="18" charset="-78"/>
              </a:rPr>
              <a:t> </a:t>
            </a:r>
            <a:r>
              <a:rPr lang="ru-RU" b="1" dirty="0" smtClean="0">
                <a:cs typeface="Traditional Arabic" pitchFamily="18" charset="-78"/>
                <a:hlinkClick r:id="rId20" action="ppaction://hlinkfile" tooltip="2007 год"/>
              </a:rPr>
              <a:t>2007</a:t>
            </a:r>
            <a:r>
              <a:rPr lang="ru-RU" b="1" dirty="0" smtClean="0">
                <a:cs typeface="Traditional Arabic" pitchFamily="18" charset="-78"/>
              </a:rPr>
              <a:t>, </a:t>
            </a:r>
            <a:r>
              <a:rPr lang="ru-RU" b="1" dirty="0" smtClean="0">
                <a:cs typeface="Traditional Arabic" pitchFamily="18" charset="-78"/>
                <a:hlinkClick r:id="rId21" action="ppaction://hlinkfile" tooltip="Москва"/>
              </a:rPr>
              <a:t>Москва</a:t>
            </a:r>
            <a:r>
              <a:rPr lang="ru-RU" b="1" dirty="0" smtClean="0">
                <a:cs typeface="Traditional Arabic" pitchFamily="18" charset="-78"/>
              </a:rPr>
              <a:t>) — </a:t>
            </a:r>
            <a:r>
              <a:rPr lang="ru-RU" b="1" dirty="0" smtClean="0">
                <a:cs typeface="Traditional Arabic" pitchFamily="18" charset="-78"/>
                <a:hlinkClick r:id="rId22" action="ppaction://hlinkfile" tooltip="Советский Союз"/>
              </a:rPr>
              <a:t>советский</a:t>
            </a:r>
            <a:r>
              <a:rPr lang="ru-RU" b="1" dirty="0" smtClean="0">
                <a:cs typeface="Traditional Arabic" pitchFamily="18" charset="-78"/>
              </a:rPr>
              <a:t> </a:t>
            </a:r>
            <a:r>
              <a:rPr lang="ru-RU" b="1" dirty="0" smtClean="0">
                <a:cs typeface="Traditional Arabic" pitchFamily="18" charset="-78"/>
                <a:hlinkClick r:id="rId23" action="ppaction://hlinkfile" tooltip="Коммунистическая партия Советского Союза"/>
              </a:rPr>
              <a:t>партийный</a:t>
            </a:r>
            <a:r>
              <a:rPr lang="ru-RU" b="1" dirty="0" smtClean="0">
                <a:cs typeface="Traditional Arabic" pitchFamily="18" charset="-78"/>
              </a:rPr>
              <a:t> и </a:t>
            </a:r>
            <a:r>
              <a:rPr lang="ru-RU" b="1" dirty="0" smtClean="0">
                <a:cs typeface="Traditional Arabic" pitchFamily="18" charset="-78"/>
                <a:hlinkClick r:id="rId24" action="ppaction://hlinkfile" tooltip="Россия"/>
              </a:rPr>
              <a:t>российский</a:t>
            </a:r>
            <a:r>
              <a:rPr lang="ru-RU" b="1" dirty="0" smtClean="0">
                <a:cs typeface="Traditional Arabic" pitchFamily="18" charset="-78"/>
              </a:rPr>
              <a:t> </a:t>
            </a:r>
            <a:r>
              <a:rPr lang="ru-RU" b="1" dirty="0" smtClean="0">
                <a:cs typeface="Traditional Arabic" pitchFamily="18" charset="-78"/>
                <a:hlinkClick r:id="rId25" action="ppaction://hlinkfile" tooltip="Политик"/>
              </a:rPr>
              <a:t>политический</a:t>
            </a:r>
            <a:r>
              <a:rPr lang="ru-RU" b="1" dirty="0" smtClean="0">
                <a:cs typeface="Traditional Arabic" pitchFamily="18" charset="-78"/>
              </a:rPr>
              <a:t> и </a:t>
            </a:r>
            <a:r>
              <a:rPr lang="ru-RU" b="1" dirty="0" smtClean="0">
                <a:cs typeface="Traditional Arabic" pitchFamily="18" charset="-78"/>
                <a:hlinkClick r:id="rId26" action="ppaction://hlinkfile" tooltip="Государственный деятель"/>
              </a:rPr>
              <a:t>государственный деятель</a:t>
            </a:r>
            <a:r>
              <a:rPr lang="ru-RU" b="1" dirty="0" smtClean="0">
                <a:cs typeface="Traditional Arabic" pitchFamily="18" charset="-78"/>
              </a:rPr>
              <a:t>, первый </a:t>
            </a:r>
            <a:r>
              <a:rPr lang="ru-RU" b="1" dirty="0" smtClean="0">
                <a:cs typeface="Traditional Arabic" pitchFamily="18" charset="-78"/>
                <a:hlinkClick r:id="rId27" action="ppaction://hlinkfile" tooltip="Президент Российской Федерации"/>
              </a:rPr>
              <a:t>президент Российской Федерации</a:t>
            </a:r>
            <a:r>
              <a:rPr lang="ru-RU" b="1" dirty="0" smtClean="0">
                <a:cs typeface="Traditional Arabic" pitchFamily="18" charset="-78"/>
              </a:rPr>
              <a:t>. Избирался президентом два раза — </a:t>
            </a:r>
            <a:r>
              <a:rPr lang="ru-RU" b="1" dirty="0" smtClean="0">
                <a:cs typeface="Traditional Arabic" pitchFamily="18" charset="-78"/>
                <a:hlinkClick r:id="rId28" action="ppaction://hlinkfile" tooltip="12 июня"/>
              </a:rPr>
              <a:t>12 июня</a:t>
            </a:r>
            <a:r>
              <a:rPr lang="ru-RU" b="1" dirty="0" smtClean="0">
                <a:cs typeface="Traditional Arabic" pitchFamily="18" charset="-78"/>
              </a:rPr>
              <a:t> </a:t>
            </a:r>
            <a:r>
              <a:rPr lang="ru-RU" b="1" dirty="0" smtClean="0">
                <a:cs typeface="Traditional Arabic" pitchFamily="18" charset="-78"/>
                <a:hlinkClick r:id="rId29" action="ppaction://hlinkfile" tooltip="1991 год"/>
              </a:rPr>
              <a:t>1991 года</a:t>
            </a:r>
            <a:r>
              <a:rPr lang="ru-RU" b="1" dirty="0" smtClean="0">
                <a:cs typeface="Traditional Arabic" pitchFamily="18" charset="-78"/>
              </a:rPr>
              <a:t> и </a:t>
            </a:r>
            <a:r>
              <a:rPr lang="ru-RU" b="1" dirty="0" smtClean="0">
                <a:cs typeface="Traditional Arabic" pitchFamily="18" charset="-78"/>
                <a:hlinkClick r:id="rId30" action="ppaction://hlinkfile" tooltip="3 июля"/>
              </a:rPr>
              <a:t>3 июля</a:t>
            </a:r>
            <a:r>
              <a:rPr lang="ru-RU" b="1" dirty="0" smtClean="0">
                <a:cs typeface="Traditional Arabic" pitchFamily="18" charset="-78"/>
              </a:rPr>
              <a:t> </a:t>
            </a:r>
            <a:r>
              <a:rPr lang="ru-RU" b="1" dirty="0" smtClean="0">
                <a:cs typeface="Traditional Arabic" pitchFamily="18" charset="-78"/>
                <a:hlinkClick r:id="rId31" action="ppaction://hlinkfile" tooltip="1996 год"/>
              </a:rPr>
              <a:t>1996 года</a:t>
            </a:r>
            <a:r>
              <a:rPr lang="ru-RU" b="1" dirty="0" smtClean="0">
                <a:cs typeface="Traditional Arabic" pitchFamily="18" charset="-78"/>
              </a:rPr>
              <a:t>, занимал эту должность с </a:t>
            </a:r>
            <a:r>
              <a:rPr lang="ru-RU" b="1" dirty="0" smtClean="0">
                <a:cs typeface="Traditional Arabic" pitchFamily="18" charset="-78"/>
                <a:hlinkClick r:id="rId32" action="ppaction://hlinkfile" tooltip="10 июля"/>
              </a:rPr>
              <a:t>10 июля</a:t>
            </a:r>
            <a:r>
              <a:rPr lang="ru-RU" b="1" dirty="0" smtClean="0">
                <a:cs typeface="Traditional Arabic" pitchFamily="18" charset="-78"/>
              </a:rPr>
              <a:t> </a:t>
            </a:r>
            <a:r>
              <a:rPr lang="ru-RU" b="1" dirty="0" smtClean="0">
                <a:cs typeface="Traditional Arabic" pitchFamily="18" charset="-78"/>
                <a:hlinkClick r:id="rId29" action="ppaction://hlinkfile" tooltip="1991 год"/>
              </a:rPr>
              <a:t>1991 года</a:t>
            </a:r>
            <a:r>
              <a:rPr lang="ru-RU" b="1" dirty="0" smtClean="0">
                <a:cs typeface="Traditional Arabic" pitchFamily="18" charset="-78"/>
              </a:rPr>
              <a:t> по </a:t>
            </a:r>
            <a:r>
              <a:rPr lang="ru-RU" b="1" dirty="0" smtClean="0">
                <a:cs typeface="Traditional Arabic" pitchFamily="18" charset="-78"/>
                <a:hlinkClick r:id="rId33" action="ppaction://hlinkfile" tooltip="31 декабря"/>
              </a:rPr>
              <a:t>31 декабря</a:t>
            </a:r>
            <a:r>
              <a:rPr lang="ru-RU" b="1" dirty="0" smtClean="0">
                <a:cs typeface="Traditional Arabic" pitchFamily="18" charset="-78"/>
              </a:rPr>
              <a:t> </a:t>
            </a:r>
            <a:r>
              <a:rPr lang="ru-RU" b="1" dirty="0" smtClean="0">
                <a:cs typeface="Traditional Arabic" pitchFamily="18" charset="-78"/>
                <a:hlinkClick r:id="rId34" action="ppaction://hlinkfile" tooltip="1999 год"/>
              </a:rPr>
              <a:t>1999 года</a:t>
            </a:r>
            <a:r>
              <a:rPr lang="ru-RU" b="1" baseline="30000" dirty="0" smtClean="0">
                <a:cs typeface="Traditional Arabic" pitchFamily="18" charset="-78"/>
                <a:hlinkClick r:id="" action="ppaction://hlinkfile"/>
              </a:rPr>
              <a:t>[2]</a:t>
            </a:r>
            <a:r>
              <a:rPr lang="ru-RU" b="1" dirty="0" smtClean="0">
                <a:cs typeface="Traditional Arabic" pitchFamily="18" charset="-78"/>
              </a:rPr>
              <a:t>.</a:t>
            </a:r>
          </a:p>
          <a:p>
            <a:r>
              <a:rPr lang="ru-RU" b="1" dirty="0" smtClean="0">
                <a:cs typeface="Traditional Arabic" pitchFamily="18" charset="-78"/>
              </a:rPr>
              <a:t>Вошёл в историю как первый всенародно </a:t>
            </a:r>
            <a:r>
              <a:rPr lang="ru-RU" b="1" dirty="0" smtClean="0">
                <a:cs typeface="Traditional Arabic" pitchFamily="18" charset="-78"/>
                <a:hlinkClick r:id="rId35" action="ppaction://hlinkfile" tooltip="Выборы Президента России"/>
              </a:rPr>
              <a:t>избранный</a:t>
            </a:r>
            <a:r>
              <a:rPr lang="ru-RU" b="1" dirty="0" smtClean="0">
                <a:cs typeface="Traditional Arabic" pitchFamily="18" charset="-78"/>
              </a:rPr>
              <a:t> глава России, один из организаторов сопротивления действиям </a:t>
            </a:r>
            <a:r>
              <a:rPr lang="ru-RU" b="1" dirty="0" smtClean="0">
                <a:cs typeface="Traditional Arabic" pitchFamily="18" charset="-78"/>
                <a:hlinkClick r:id="rId36" action="ppaction://hlinkfile" tooltip="ГКЧП"/>
              </a:rPr>
              <a:t>ГКЧП</a:t>
            </a:r>
            <a:r>
              <a:rPr lang="ru-RU" b="1" dirty="0" smtClean="0">
                <a:cs typeface="Traditional Arabic" pitchFamily="18" charset="-78"/>
              </a:rPr>
              <a:t>, радикальный </a:t>
            </a:r>
            <a:r>
              <a:rPr lang="ru-RU" b="1" dirty="0" smtClean="0">
                <a:cs typeface="Traditional Arabic" pitchFamily="18" charset="-78"/>
                <a:hlinkClick r:id="rId37" action="ppaction://hlinkfile" tooltip="Экономические реформы в России (1990-е годы)"/>
              </a:rPr>
              <a:t>реформатор общественно-политического и экономического устройства</a:t>
            </a:r>
            <a:r>
              <a:rPr lang="ru-RU" b="1" dirty="0" smtClean="0">
                <a:cs typeface="Traditional Arabic" pitchFamily="18" charset="-78"/>
              </a:rPr>
              <a:t> России.</a:t>
            </a:r>
          </a:p>
          <a:p>
            <a:r>
              <a:rPr lang="ru-RU" b="1" dirty="0" smtClean="0">
                <a:cs typeface="Traditional Arabic" pitchFamily="18" charset="-78"/>
              </a:rPr>
              <a:t>КК. Председателем КК в 1990 году.</a:t>
            </a:r>
            <a:endParaRPr lang="ru-RU" b="1" dirty="0">
              <a:cs typeface="Traditional Arabic" pitchFamily="18" charset="-78"/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6000760" y="3571876"/>
            <a:ext cx="3000396" cy="2857520"/>
          </a:xfrm>
        </p:spPr>
        <p:txBody>
          <a:bodyPr>
            <a:normAutofit fontScale="47500" lnSpcReduction="20000"/>
          </a:bodyPr>
          <a:lstStyle/>
          <a:p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Румя́нцев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Оле́г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Ге́рманович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(родился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  <a:hlinkClick r:id="rId38" action="ppaction://hlinkfile" tooltip="23 марта"/>
              </a:rPr>
              <a:t>23 марта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  <a:hlinkClick r:id="rId39" action="ppaction://hlinkfile" tooltip="1961"/>
              </a:rPr>
              <a:t>1961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  <a:hlinkClick r:id="rId21" action="ppaction://hlinkfile" tooltip="Москва"/>
              </a:rPr>
              <a:t>Москва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) — российский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  <a:hlinkClick r:id="rId40" action="ppaction://hlinkfile" tooltip="Юрист"/>
              </a:rPr>
              <a:t>юрист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, политический, государственный и общественный деятель.</a:t>
            </a:r>
          </a:p>
          <a:p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Президент некоммерческой организации «Фонд конституционных реформ».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  <a:hlinkClick r:id="rId41" action="ppaction://hlinkfile" tooltip="Кандидат юридических наук"/>
              </a:rPr>
              <a:t>Кандидат юридических наук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. Ответственный секретарь Конституционной комиссии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  <a:hlinkClick r:id="rId42" action="ppaction://hlinkfile" tooltip="Съезд народных депутатов РСФСР"/>
              </a:rPr>
              <a:t>Съезда народных депутатов РСФСР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.22 июня 1990- 4 октября 1993 г.</a:t>
            </a:r>
          </a:p>
          <a:p>
            <a:endParaRPr lang="ru-RU" dirty="0"/>
          </a:p>
        </p:txBody>
      </p:sp>
      <p:pic>
        <p:nvPicPr>
          <p:cNvPr id="1026" name="Picture 2" descr="C:\Users\1\Desktop\1297701069_eltsin.bn4[1].jpg"/>
          <p:cNvPicPr>
            <a:picLocks noChangeAspect="1" noChangeArrowheads="1"/>
          </p:cNvPicPr>
          <p:nvPr/>
        </p:nvPicPr>
        <p:blipFill>
          <a:blip r:embed="rId43"/>
          <a:srcRect/>
          <a:stretch>
            <a:fillRect/>
          </a:stretch>
        </p:blipFill>
        <p:spPr bwMode="auto">
          <a:xfrm>
            <a:off x="285720" y="1714488"/>
            <a:ext cx="1637108" cy="2182810"/>
          </a:xfrm>
          <a:prstGeom prst="rect">
            <a:avLst/>
          </a:prstGeom>
          <a:noFill/>
        </p:spPr>
      </p:pic>
      <p:pic>
        <p:nvPicPr>
          <p:cNvPr id="11" name="Рисунок 10" descr="Руслан Имранович Хасбулатов">
            <a:hlinkClick r:id="rId44" tooltip="&quot;Руслан Имранович Хасбулатов&quot;"/>
          </p:cNvPr>
          <p:cNvPicPr/>
          <p:nvPr/>
        </p:nvPicPr>
        <p:blipFill>
          <a:blip r:embed="rId45"/>
          <a:srcRect/>
          <a:stretch>
            <a:fillRect/>
          </a:stretch>
        </p:blipFill>
        <p:spPr bwMode="auto">
          <a:xfrm>
            <a:off x="2714612" y="1357298"/>
            <a:ext cx="1285884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Содержимое 11" descr="File:OGRumiantsev.JPG">
            <a:hlinkClick r:id="rId46"/>
          </p:cNvPr>
          <p:cNvPicPr>
            <a:picLocks noGrp="1"/>
          </p:cNvPicPr>
          <p:nvPr>
            <p:ph sz="quarter" idx="4"/>
          </p:nvPr>
        </p:nvPicPr>
        <p:blipFill>
          <a:blip r:embed="rId47"/>
          <a:srcRect/>
          <a:stretch>
            <a:fillRect/>
          </a:stretch>
        </p:blipFill>
        <p:spPr bwMode="auto">
          <a:xfrm>
            <a:off x="4214810" y="3429000"/>
            <a:ext cx="1571636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Серге́й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Миха́йлович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Шахра́й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(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" tooltip="30 апреля"/>
              </a:rPr>
              <a:t>30 апреля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3" tooltip="1956"/>
              </a:rPr>
              <a:t>1956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4" tooltip="Симферополь"/>
              </a:rPr>
              <a:t>Симферополь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857620" y="1600200"/>
            <a:ext cx="4829180" cy="4525963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российский государственный и политический деятель,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5" tooltip="Доктор наук"/>
              </a:rPr>
              <a:t>доктор юридических наук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Март 1990 г. — декабрь 1992 г. — народный депутат РСФСР. Председатель Комитета Верховного Совета РСФСР по законодательству, член Президиума Верховного Совета РСФСР.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Под руководством Шахрая С.М был разработан проект Конституции РФ, подготовленный рабочей группой.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   ( Проект рабочей группы в составе: Шахрай С.М. (руководитель), Абросимова Е.Б., Азарова Н.П., Бунин И.А., Маслов А.В.,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Минх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Г.В., Орехов Р.Г., Слива А.Я., Тарасов О.А. )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Содержимое 4" descr="Шахрай: в сборной будут те, кто хочет работать"/>
          <p:cNvPicPr>
            <a:picLocks noGrp="1"/>
          </p:cNvPicPr>
          <p:nvPr>
            <p:ph sz="half" idx="1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500034" y="1714488"/>
            <a:ext cx="3071834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72518" cy="1143000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Разработчики проекта Конституции от Политсовета Российского Движения демократических реформ в 1992 г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2328866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Анато́лий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Алекса́ндрович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Собча́к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" action="ppaction://hlinkfile" tooltip="10 августа"/>
              </a:rPr>
              <a:t>10 августа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3" action="ppaction://hlinkfile" tooltip="1937"/>
              </a:rPr>
              <a:t>1937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4" action="ppaction://hlinkfile" tooltip="Чита"/>
              </a:rPr>
              <a:t>Чита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—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5" action="ppaction://hlinkfile" tooltip="19 февраля"/>
              </a:rPr>
              <a:t>19 февраля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6" action="ppaction://hlinkfile" tooltip="2000"/>
              </a:rPr>
              <a:t>2000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7" action="ppaction://hlinkfile" tooltip="Светлогорск (Калининградская область)"/>
              </a:rPr>
              <a:t>Светлогорск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8" action="ppaction://hlinkfile" tooltip="Калининградская область"/>
              </a:rPr>
              <a:t>Калининградская область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 — российский политический деятель времён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9" action="ppaction://hlinkfile" tooltip="Перестройка"/>
              </a:rPr>
              <a:t>«перестройки»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первый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10" action="ppaction://hlinkfile" tooltip="Мэр Санкт-Петербурга"/>
              </a:rPr>
              <a:t>мэр Санкт-Петербурга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3" descr="C:\Users\1\Desktop\941344730[1]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85720" y="1643050"/>
            <a:ext cx="1714512" cy="2564911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285720" y="4286256"/>
            <a:ext cx="842968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Гаврии́л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Харито́нович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Попо́в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  <a:hlinkClick r:id="rId12" action="ppaction://hlinkfile" tooltip="31 октября"/>
              </a:rPr>
              <a:t>31 октября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  <a:hlinkClick r:id="rId13" action="ppaction://hlinkfile" tooltip="1936 год"/>
              </a:rPr>
              <a:t>1936 года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  <a:hlinkClick r:id="rId14" action="ppaction://hlinkfile" tooltip="Москва"/>
              </a:rPr>
              <a:t>Москва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 —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  <a:hlinkClick r:id="rId15" action="ppaction://hlinkfile" tooltip="СССР"/>
              </a:rPr>
              <a:t>советский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  <a:hlinkClick r:id="rId16" action="ppaction://hlinkfile" tooltip="Экономист"/>
              </a:rPr>
              <a:t>экономист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  <a:hlinkClick r:id="rId17" action="ppaction://hlinkfile" tooltip="Россия"/>
              </a:rPr>
              <a:t>российский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  <a:hlinkClick r:id="rId18" action="ppaction://hlinkfile" tooltip="Политик"/>
              </a:rPr>
              <a:t>политик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Один из видных лидеров демократического движения в СССР и России в конце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  <a:hlinkClick r:id="rId19" action="ppaction://hlinkfile" tooltip="1980-е"/>
              </a:rPr>
              <a:t>1980-х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—начале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  <a:hlinkClick r:id="rId20" action="ppaction://hlinkfile" tooltip="1990-е"/>
              </a:rPr>
              <a:t>1990-х годов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являлся сторонником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  <a:hlinkClick r:id="rId21" action="ppaction://hlinkfile" tooltip="Демократия"/>
              </a:rPr>
              <a:t>демократических преобразований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в стране. Председатель Московского городского Совета народных депутатов (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  <a:hlinkClick r:id="rId22" action="ppaction://hlinkfile" tooltip="1990"/>
              </a:rPr>
              <a:t>1990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  <a:hlinkClick r:id="rId23" action="ppaction://hlinkfile" tooltip="1991"/>
              </a:rPr>
              <a:t>1991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), первый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  <a:hlinkClick r:id="rId24" action="ppaction://hlinkfile" tooltip="Мэр Москвы"/>
              </a:rPr>
              <a:t>мэр Москвы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(1991—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  <a:hlinkClick r:id="rId25" action="ppaction://hlinkfile" tooltip="1992"/>
              </a:rPr>
              <a:t>1992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). После отставки с поста мэра — создатель и президент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  <a:hlinkClick r:id="rId26" action="ppaction://hlinkfile" tooltip="Международный университет в Москве"/>
              </a:rPr>
              <a:t>Международного университета в Москве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С сентября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  <a:hlinkClick r:id="rId27" action="ppaction://hlinkfile" tooltip="2011 год"/>
              </a:rPr>
              <a:t>2011 года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— советник мэра Москвы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  <a:hlinkClick r:id="rId28" action="ppaction://hlinkfile" tooltip="Собянин, Сергей Семёнович"/>
              </a:rPr>
              <a:t>С. С.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  <a:hlinkClick r:id="rId28" action="ppaction://hlinkfile" tooltip="Собянин, Сергей Семёнович"/>
              </a:rPr>
              <a:t>Собянина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на общественных началах. Член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  <a:hlinkClick r:id="rId29" action="ppaction://hlinkfile" tooltip="КПСС"/>
              </a:rPr>
              <a:t>КПСС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(1959—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  <a:hlinkClick r:id="rId22" action="ppaction://hlinkfile" tooltip="1990"/>
              </a:rPr>
              <a:t>1990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  <a:hlinkClick r:id="rId30" action="ppaction://hlinkfile" tooltip="Доктор экономических наук"/>
              </a:rPr>
              <a:t>Доктор экономических наук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. Член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  <a:hlinkClick r:id="rId31" action="ppaction://hlinkfile" tooltip="Российская академия естественных наук"/>
              </a:rPr>
              <a:t>РАЕН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(1991), действительный член Академии творчества и почётный действительный член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  <a:hlinkClick r:id="rId32" action="ppaction://hlinkfile" tooltip="Международная Академия менеджмента (страница отсутствует)"/>
              </a:rPr>
              <a:t>Международной Академии менеджмента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2" descr="C:\Users\1\Desktop\собчак[1].jpg"/>
          <p:cNvPicPr>
            <a:picLocks noChangeAspect="1" noChangeArrowheads="1"/>
          </p:cNvPicPr>
          <p:nvPr/>
        </p:nvPicPr>
        <p:blipFill>
          <a:blip r:embed="rId33"/>
          <a:srcRect/>
          <a:stretch>
            <a:fillRect/>
          </a:stretch>
        </p:blipFill>
        <p:spPr bwMode="auto">
          <a:xfrm>
            <a:off x="2857488" y="1500174"/>
            <a:ext cx="1780712" cy="24288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Конституция Российской Федерации 1993 года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Конституция Российской Федерации, на которой принимали присягу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  <a:hlinkClick r:id="rId2" action="ppaction://hlinkfile" tooltip="Президент Российской Федерации"/>
              </a:rPr>
              <a:t>президенты Российской Федерации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  <a:hlinkClick r:id="rId3" action="ppaction://hlinkfile" tooltip="Ельцин, Борис Николаевич"/>
              </a:rPr>
              <a:t>Борис Николаевич Ельцин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  <a:hlinkClick r:id="rId4" action="ppaction://hlinkfile" tooltip="Путин, Владимир Владимирович"/>
              </a:rPr>
              <a:t>Владимир Владимирович Путин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  <a:hlinkClick r:id="rId5" action="ppaction://hlinkfile" tooltip="Медведев, Дмитрий Анатольевич"/>
              </a:rPr>
              <a:t>Дмитрий Анатольевич Медведев</a:t>
            </a:r>
            <a:endParaRPr lang="ru-RU" u="sng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http://upload.wikimedia.org/wikipedia/commons/thumb/a/a4/Red_copy_of_the_Russian_constitution.jpg/200px-Red_copy_of_the_Russian_constitution.jpg">
            <a:hlinkClick r:id="rId6"/>
          </p:cNvPr>
          <p:cNvPicPr>
            <a:picLocks noGrp="1"/>
          </p:cNvPicPr>
          <p:nvPr>
            <p:ph sz="half" idx="1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714348" y="1643050"/>
            <a:ext cx="3000396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Разработка конституции 1918 года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Конституционная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комиссия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большевистской фракции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ВЦИК</a:t>
            </a:r>
            <a:endParaRPr lang="ru-RU" sz="2400" b="1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214282" y="3857628"/>
            <a:ext cx="3000396" cy="2643206"/>
          </a:xfrm>
        </p:spPr>
        <p:txBody>
          <a:bodyPr>
            <a:normAutofit fontScale="55000" lnSpcReduction="20000"/>
          </a:bodyPr>
          <a:lstStyle/>
          <a:p>
            <a:r>
              <a:rPr lang="ru-RU" dirty="0" err="1">
                <a:latin typeface="Times New Roman" pitchFamily="18" charset="0"/>
                <a:cs typeface="Times New Roman" pitchFamily="18" charset="0"/>
              </a:rPr>
              <a:t>Я́ков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Миха́йлович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Све́рдло́в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(22 мая (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" action="ppaction://hlinkfile" tooltip="3 июня"/>
              </a:rPr>
              <a:t>3 июня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3" action="ppaction://hlinkfile" tooltip="1885 год"/>
              </a:rPr>
              <a:t>1885 года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или 23 мая (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4" action="ppaction://hlinkfile" tooltip="4 июня"/>
              </a:rPr>
              <a:t>4 июня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3" action="ppaction://hlinkfile" tooltip="1885 год"/>
              </a:rPr>
              <a:t>1885 года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5" action="ppaction://hlinkfile" tooltip="Нижний Новгород"/>
              </a:rPr>
              <a:t>Нижний Новгород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—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6" action="ppaction://hlinkfile" tooltip="16 марта"/>
              </a:rPr>
              <a:t>16 марта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7" action="ppaction://hlinkfile" tooltip="1919"/>
              </a:rPr>
              <a:t>1919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8" action="ppaction://hlinkfile" tooltip="Москва"/>
              </a:rPr>
              <a:t>Москва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— российский политический и государственный деятель,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9" action="ppaction://hlinkfile" tooltip="Революционер"/>
              </a:rPr>
              <a:t>революционер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большевик. Член ЦК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10" action="ppaction://hlinkfile" tooltip="РСДРП(б)"/>
              </a:rPr>
              <a:t>РСДРП(б)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11" action="ppaction://hlinkfile" tooltip="РКП(б)"/>
              </a:rPr>
              <a:t>РКП(б)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Председатель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12" action="ppaction://hlinkfile" tooltip="ВЦИК"/>
              </a:rPr>
              <a:t>ВЦИК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(формальный глава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13" action="ppaction://hlinkfile" tooltip="РСФСР"/>
              </a:rPr>
              <a:t>РСФСР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в ноябре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14" action="ppaction://hlinkfile" tooltip="1917"/>
              </a:rPr>
              <a:t>1917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— марте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7" action="ppaction://hlinkfile" tooltip="1919"/>
              </a:rPr>
              <a:t>1919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гг. Партийные псевдонимы: товарищ Андрей, Макс, Михаил Пермяков, Смирнов и др. Как председатель ВЦИК, был одним из организаторов разгона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15" action="ppaction://hlinkfile" tooltip="Всероссийское учредительное собрание"/>
              </a:rPr>
              <a:t>Учредительного собрания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  <a:hlinkClick r:id="rId16" action="ppaction://hlinkfile" tooltip="Расказачивание"/>
              </a:rPr>
              <a:t>расказачивания</a:t>
            </a:r>
            <a:r>
              <a:rPr lang="ru-RU" baseline="30000" dirty="0" smtClean="0">
                <a:latin typeface="Times New Roman" pitchFamily="18" charset="0"/>
                <a:cs typeface="Times New Roman" pitchFamily="18" charset="0"/>
                <a:hlinkClick r:id="" action="ppaction://hlinkfile"/>
              </a:rPr>
              <a:t>[2]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xfrm>
            <a:off x="5429256" y="1428737"/>
            <a:ext cx="3571900" cy="5000659"/>
          </a:xfrm>
        </p:spPr>
        <p:txBody>
          <a:bodyPr>
            <a:normAutofit fontScale="25000" lnSpcReduction="20000"/>
          </a:bodyPr>
          <a:lstStyle/>
          <a:p>
            <a:r>
              <a:rPr lang="ru-RU" sz="4800" b="1" dirty="0" err="1" smtClean="0">
                <a:latin typeface="Times New Roman" pitchFamily="18" charset="0"/>
                <a:cs typeface="Times New Roman" pitchFamily="18" charset="0"/>
              </a:rPr>
              <a:t>Михаи́л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err="1" smtClean="0">
                <a:latin typeface="Times New Roman" pitchFamily="18" charset="0"/>
                <a:cs typeface="Times New Roman" pitchFamily="18" charset="0"/>
              </a:rPr>
              <a:t>Никола́евич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err="1" smtClean="0">
                <a:latin typeface="Times New Roman" pitchFamily="18" charset="0"/>
                <a:cs typeface="Times New Roman" pitchFamily="18" charset="0"/>
              </a:rPr>
              <a:t>Покро́вский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(17 (29) августа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  <a:hlinkClick r:id="rId17" action="ppaction://hlinkfile" tooltip="1868 год"/>
              </a:rPr>
              <a:t>1868 года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  <a:hlinkClick r:id="rId8" action="ppaction://hlinkfile" tooltip="Москва"/>
              </a:rPr>
              <a:t>Москва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 —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  <a:hlinkClick r:id="rId18" action="ppaction://hlinkfile" tooltip="10 апреля"/>
              </a:rPr>
              <a:t>10 апреля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  <a:hlinkClick r:id="rId19" action="ppaction://hlinkfile" tooltip="1932 год"/>
              </a:rPr>
              <a:t>1932 года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, там же) — видный русский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  <a:hlinkClick r:id="rId20" action="ppaction://hlinkfile" tooltip="История"/>
              </a:rPr>
              <a:t>историк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  <a:hlinkClick r:id="rId21" action="ppaction://hlinkfile" tooltip="Марксизм"/>
              </a:rPr>
              <a:t>марксист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  <a:hlinkClick r:id="rId22" action="ppaction://hlinkfile" tooltip="СССР"/>
              </a:rPr>
              <a:t>советский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политический деятель. Лидер советских историков в 1920-е годы</a:t>
            </a:r>
            <a:r>
              <a:rPr lang="ru-RU" sz="4800" baseline="30000" dirty="0" smtClean="0">
                <a:latin typeface="Times New Roman" pitchFamily="18" charset="0"/>
                <a:cs typeface="Times New Roman" pitchFamily="18" charset="0"/>
                <a:hlinkClick r:id="" action="ppaction://hlinkfile"/>
              </a:rPr>
              <a:t>[1]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, «глава марксистской исторической школы в СССР»</a:t>
            </a:r>
            <a:r>
              <a:rPr lang="ru-RU" sz="4800" baseline="30000" dirty="0" smtClean="0">
                <a:latin typeface="Times New Roman" pitchFamily="18" charset="0"/>
                <a:cs typeface="Times New Roman" pitchFamily="18" charset="0"/>
                <a:hlinkClick r:id="" action="ppaction://hlinkfile"/>
              </a:rPr>
              <a:t>[2]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. Член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  <a:hlinkClick r:id="rId10" action="ppaction://hlinkfile" tooltip="РСДРП(б)"/>
              </a:rPr>
              <a:t>РСДРП(б)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с апреля 1905 года. Академик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  <a:hlinkClick r:id="rId23" action="ppaction://hlinkfile" tooltip="Белорусская АН"/>
              </a:rPr>
              <a:t>Белорусской АН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(1928)</a:t>
            </a:r>
            <a:r>
              <a:rPr lang="ru-RU" sz="4800" baseline="30000" dirty="0" smtClean="0">
                <a:latin typeface="Times New Roman" pitchFamily="18" charset="0"/>
                <a:cs typeface="Times New Roman" pitchFamily="18" charset="0"/>
                <a:hlinkClick r:id="" action="ppaction://hlinkfile"/>
              </a:rPr>
              <a:t>[3]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. Академик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  <a:hlinkClick r:id="rId24" action="ppaction://hlinkfile" tooltip="АН СССР"/>
              </a:rPr>
              <a:t>АН СССР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(12.01.1929</a:t>
            </a:r>
          </a:p>
          <a:p>
            <a:endParaRPr lang="ru-RU" sz="4800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Ио́сиф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 err="1">
                <a:latin typeface="Times New Roman" pitchFamily="18" charset="0"/>
                <a:cs typeface="Times New Roman" pitchFamily="18" charset="0"/>
              </a:rPr>
              <a:t>Виссарио́нович</a:t>
            </a:r>
            <a:r>
              <a:rPr lang="ru-RU" sz="5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 err="1">
                <a:latin typeface="Times New Roman" pitchFamily="18" charset="0"/>
                <a:cs typeface="Times New Roman" pitchFamily="18" charset="0"/>
              </a:rPr>
              <a:t>Ста́лин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 (настоящая фамилия — </a:t>
            </a:r>
            <a:r>
              <a:rPr lang="ru-RU" sz="5600" b="1" u="sng" dirty="0" err="1">
                <a:latin typeface="Times New Roman" pitchFamily="18" charset="0"/>
                <a:cs typeface="Times New Roman" pitchFamily="18" charset="0"/>
                <a:hlinkClick r:id="rId25" tooltip="Джугашвили"/>
              </a:rPr>
              <a:t>Джугашви́ли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5600" u="sng" dirty="0">
                <a:latin typeface="Times New Roman" pitchFamily="18" charset="0"/>
                <a:cs typeface="Times New Roman" pitchFamily="18" charset="0"/>
                <a:hlinkClick r:id="rId26" tooltip="Грузинский язык"/>
              </a:rPr>
              <a:t>груз.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a-GE" sz="5600" dirty="0">
                <a:cs typeface="Times New Roman" pitchFamily="18" charset="0"/>
              </a:rPr>
              <a:t>იოსებ ჯუღაშვილი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; 6 </a:t>
            </a:r>
            <a:r>
              <a:rPr lang="ru-RU" sz="5600" u="sng" dirty="0">
                <a:latin typeface="Times New Roman" pitchFamily="18" charset="0"/>
                <a:cs typeface="Times New Roman" pitchFamily="18" charset="0"/>
                <a:hlinkClick r:id="rId27" tooltip="18 декабря"/>
              </a:rPr>
              <a:t>[18] декабря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5600" u="sng" dirty="0">
                <a:latin typeface="Times New Roman" pitchFamily="18" charset="0"/>
                <a:cs typeface="Times New Roman" pitchFamily="18" charset="0"/>
                <a:hlinkClick r:id="rId28" tooltip="1878 год"/>
              </a:rPr>
              <a:t>1878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 (по официальной версии </a:t>
            </a:r>
            <a:r>
              <a:rPr lang="ru-RU" sz="5600" u="sng" dirty="0">
                <a:latin typeface="Times New Roman" pitchFamily="18" charset="0"/>
                <a:cs typeface="Times New Roman" pitchFamily="18" charset="0"/>
                <a:hlinkClick r:id="rId29" tooltip="21 декабря"/>
              </a:rPr>
              <a:t>9 (21) декабря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u="sng" dirty="0">
                <a:latin typeface="Times New Roman" pitchFamily="18" charset="0"/>
                <a:cs typeface="Times New Roman" pitchFamily="18" charset="0"/>
                <a:hlinkClick r:id="rId30" tooltip="1879 год"/>
              </a:rPr>
              <a:t>1879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(18791221)), </a:t>
            </a:r>
            <a:r>
              <a:rPr lang="ru-RU" sz="5600" u="sng" dirty="0">
                <a:latin typeface="Times New Roman" pitchFamily="18" charset="0"/>
                <a:cs typeface="Times New Roman" pitchFamily="18" charset="0"/>
                <a:hlinkClick r:id="rId31" tooltip="Гори"/>
              </a:rPr>
              <a:t>Гори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5600" u="sng" dirty="0">
                <a:latin typeface="Times New Roman" pitchFamily="18" charset="0"/>
                <a:cs typeface="Times New Roman" pitchFamily="18" charset="0"/>
                <a:hlinkClick r:id="rId32" tooltip="Тифлисская губерния"/>
              </a:rPr>
              <a:t>Тифлисская губерния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5600" u="sng" dirty="0">
                <a:latin typeface="Times New Roman" pitchFamily="18" charset="0"/>
                <a:cs typeface="Times New Roman" pitchFamily="18" charset="0"/>
                <a:hlinkClick r:id="rId33" tooltip="Российская империя"/>
              </a:rPr>
              <a:t>Российская империя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 — </a:t>
            </a:r>
            <a:r>
              <a:rPr lang="ru-RU" sz="5600" u="sng" dirty="0">
                <a:latin typeface="Times New Roman" pitchFamily="18" charset="0"/>
                <a:cs typeface="Times New Roman" pitchFamily="18" charset="0"/>
                <a:hlinkClick r:id="rId34" tooltip="5 марта"/>
              </a:rPr>
              <a:t>5 марта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u="sng" dirty="0">
                <a:latin typeface="Times New Roman" pitchFamily="18" charset="0"/>
                <a:cs typeface="Times New Roman" pitchFamily="18" charset="0"/>
                <a:hlinkClick r:id="rId35" tooltip="1953 год"/>
              </a:rPr>
              <a:t>1953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5600" u="sng" dirty="0">
                <a:latin typeface="Times New Roman" pitchFamily="18" charset="0"/>
                <a:cs typeface="Times New Roman" pitchFamily="18" charset="0"/>
                <a:hlinkClick r:id="rId36" tooltip="Волынское (Москва)"/>
              </a:rPr>
              <a:t>Волынское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5600" u="sng" dirty="0">
                <a:latin typeface="Times New Roman" pitchFamily="18" charset="0"/>
                <a:cs typeface="Times New Roman" pitchFamily="18" charset="0"/>
                <a:hlinkClick r:id="rId37" tooltip="Кунцевский район (Московская область)"/>
              </a:rPr>
              <a:t>Кунцевский район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5600" u="sng" dirty="0">
                <a:latin typeface="Times New Roman" pitchFamily="18" charset="0"/>
                <a:cs typeface="Times New Roman" pitchFamily="18" charset="0"/>
                <a:hlinkClick r:id="rId38" tooltip="Московская область"/>
              </a:rPr>
              <a:t>Московская область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5600" u="sng" dirty="0">
                <a:latin typeface="Times New Roman" pitchFamily="18" charset="0"/>
                <a:cs typeface="Times New Roman" pitchFamily="18" charset="0"/>
                <a:hlinkClick r:id="rId39" tooltip="Российская Советская Федеративная Социалистическая Республика"/>
              </a:rPr>
              <a:t>РСФСР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, СССР) — </a:t>
            </a:r>
            <a:r>
              <a:rPr lang="ru-RU" sz="5600" u="sng" dirty="0">
                <a:latin typeface="Times New Roman" pitchFamily="18" charset="0"/>
                <a:cs typeface="Times New Roman" pitchFamily="18" charset="0"/>
                <a:hlinkClick r:id="rId33" tooltip="Российская империя"/>
              </a:rPr>
              <a:t>российский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 революционер, советский политический, государственный, военный и партийный деятель. На протяжении четверти века, с конца 1920-х — начала 1930-х годов и до самой своей смерти, Сталин единолично руководил Советским государством.</a:t>
            </a:r>
          </a:p>
          <a:p>
            <a:r>
              <a:rPr lang="ru-RU" sz="5600" dirty="0"/>
              <a:t> </a:t>
            </a:r>
          </a:p>
          <a:p>
            <a:endParaRPr lang="ru-RU" sz="5600" dirty="0"/>
          </a:p>
          <a:p>
            <a:endParaRPr lang="ru-RU" sz="5600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9457" name="Picture 1" descr="C:\Users\1\Desktop\482px-YakovSverdlov[1]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0"/>
          <a:srcRect/>
          <a:stretch>
            <a:fillRect/>
          </a:stretch>
        </p:blipFill>
        <p:spPr bwMode="auto">
          <a:xfrm>
            <a:off x="357158" y="1142984"/>
            <a:ext cx="1857388" cy="2312102"/>
          </a:xfrm>
          <a:prstGeom prst="rect">
            <a:avLst/>
          </a:prstGeom>
          <a:noFill/>
        </p:spPr>
      </p:pic>
      <p:pic>
        <p:nvPicPr>
          <p:cNvPr id="19458" name="Picture 2" descr="C:\Users\1\Desktop\Pokrovsky_Mihail[1].jpg"/>
          <p:cNvPicPr>
            <a:picLocks noChangeAspect="1" noChangeArrowheads="1"/>
          </p:cNvPicPr>
          <p:nvPr/>
        </p:nvPicPr>
        <p:blipFill>
          <a:blip r:embed="rId41"/>
          <a:srcRect/>
          <a:stretch>
            <a:fillRect/>
          </a:stretch>
        </p:blipFill>
        <p:spPr bwMode="auto">
          <a:xfrm>
            <a:off x="3571868" y="1285860"/>
            <a:ext cx="1964545" cy="2357454"/>
          </a:xfrm>
          <a:prstGeom prst="rect">
            <a:avLst/>
          </a:prstGeom>
          <a:noFill/>
        </p:spPr>
      </p:pic>
      <p:pic>
        <p:nvPicPr>
          <p:cNvPr id="19459" name="Picture 3" descr="C:\Users\1\Desktop\280px-CroppedStalin1943[1].jpg"/>
          <p:cNvPicPr>
            <a:picLocks noChangeAspect="1" noChangeArrowheads="1"/>
          </p:cNvPicPr>
          <p:nvPr/>
        </p:nvPicPr>
        <p:blipFill>
          <a:blip r:embed="rId42"/>
          <a:srcRect/>
          <a:stretch>
            <a:fillRect/>
          </a:stretch>
        </p:blipFill>
        <p:spPr bwMode="auto">
          <a:xfrm>
            <a:off x="3428992" y="4214818"/>
            <a:ext cx="1928826" cy="23490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Конституция РСФСР 1918 года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4643438" y="1643050"/>
            <a:ext cx="4038600" cy="4525963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Конституция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РСФСР была принята V Всероссийским съездом Советов, который открылся 4 июля 1918 г. в Москве, в Большом театре. На съезд прибыло 1164 делегата с правом решающего голоса. В их числе было 773 коммуниста, 352 левых эсера, 32 делегата от других партий. На заключительном заседании съезд заслушал доклад о проекте Конституции и проект одобрил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Конституция России провозглашала Всероссийский съезд советов рабочих, крестьянских, красноармейских и казачьих депутатов высшим органом государственной власти.</a:t>
            </a:r>
          </a:p>
          <a:p>
            <a:endParaRPr lang="ru-RU" dirty="0"/>
          </a:p>
        </p:txBody>
      </p:sp>
      <p:pic>
        <p:nvPicPr>
          <p:cNvPr id="10" name="Содержимое 9" descr="http://upload.wikimedia.org/wikipedia/commons/9/9e/%D0%9E%D0%B1%D0%BB%D0%BE%D0%B6%D0%BA%D0%B0_%D0%9A%D0%BE%D0%BD%D1%81%D1%82%D0%B8%D1%82%D1%83%D1%86%D0%B8%D0%B8_%D0%A0%D0%A1%D0%A4%D0%A1%D0%A0_1918_%D0%B3%D0%BE%D0%B4%D0%B0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5482" y="1600200"/>
            <a:ext cx="310203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714348" y="6286520"/>
            <a:ext cx="335758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Обложка конституции РСФСР 1918 года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Члены комиссии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выработке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Конституции Союза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Советских Социалистических Республик 1924г.  от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РСФСР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1928794" y="1857364"/>
            <a:ext cx="2357454" cy="2000264"/>
          </a:xfrm>
        </p:spPr>
        <p:txBody>
          <a:bodyPr>
            <a:normAutofit fontScale="62500" lnSpcReduction="20000"/>
          </a:bodyPr>
          <a:lstStyle/>
          <a:p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Тимофе́й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Влади́мирович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Сапро́нов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" action="ppaction://hlinkfile" tooltip="1887"/>
              </a:rPr>
              <a:t>1887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д.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Мостаушка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3" action="ppaction://hlinkfile" tooltip="Тульская губерния"/>
              </a:rPr>
              <a:t>Тульская губерния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—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4" action="ppaction://hlinkfile" tooltip="28 сентября"/>
              </a:rPr>
              <a:t>28 сентября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5" action="ppaction://hlinkfile" tooltip="1937"/>
              </a:rPr>
              <a:t>1937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6" action="ppaction://hlinkfile" tooltip="Москва"/>
              </a:rPr>
              <a:t>Москва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—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7" action="ppaction://hlinkfile" tooltip="Россия"/>
              </a:rPr>
              <a:t>российский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революционер,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8" action="ppaction://hlinkfile" tooltip="Большевик"/>
              </a:rPr>
              <a:t>большевик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Один из лидеров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9" action="ppaction://hlinkfile" tooltip="Левая оппозиция в РКП(б) и ВКП(б)"/>
              </a:rPr>
              <a:t>левой оппозиции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5857884" y="1535112"/>
            <a:ext cx="2828916" cy="2894020"/>
          </a:xfrm>
        </p:spPr>
        <p:txBody>
          <a:bodyPr>
            <a:normAutofit fontScale="70000" lnSpcReduction="2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Ян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Э́рнестович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Рудзута́к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10" action="ppaction://hlinkfile" tooltip="Латышский язык"/>
              </a:rPr>
              <a:t>латыш.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lv-LV" i="1" dirty="0">
                <a:latin typeface="Times New Roman" pitchFamily="18" charset="0"/>
                <a:cs typeface="Times New Roman" pitchFamily="18" charset="0"/>
              </a:rPr>
              <a:t>Jānis Rudzutaks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 3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11" action="ppaction://hlinkfile" tooltip="15 августа"/>
              </a:rPr>
              <a:t>[15] августа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12" action="ppaction://hlinkfile" tooltip="1887 год"/>
              </a:rPr>
              <a:t>1887 года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хутор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Цауни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Курсиишской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волости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Гольдингенского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уезда Курляндской губернии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13" action="ppaction://hlinkfile" tooltip="Российская империя"/>
              </a:rPr>
              <a:t>Российской империи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ныне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14" action="ppaction://hlinkfile" tooltip="Латвия"/>
              </a:rPr>
              <a:t>Латвия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—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15" action="ppaction://hlinkfile" tooltip="29 июля"/>
              </a:rPr>
              <a:t>29 июля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16" action="ppaction://hlinkfile" tooltip="1938 год"/>
              </a:rPr>
              <a:t>1938 года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6" action="ppaction://hlinkfile" tooltip="Москва"/>
              </a:rPr>
              <a:t>Москва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 —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17" action="ppaction://hlinkfile" tooltip="СССР"/>
              </a:rPr>
              <a:t>советский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государственный,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18" action="ppaction://hlinkfile" tooltip="КПСС"/>
              </a:rPr>
              <a:t>партийный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19" action="ppaction://hlinkfile" tooltip="Профессиональные союзы"/>
              </a:rPr>
              <a:t>профсоюзный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деятель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0482" name="Picture 2" descr="C:\Users\1\Desktop\Sapronov[1]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0"/>
          <a:srcRect/>
          <a:stretch>
            <a:fillRect/>
          </a:stretch>
        </p:blipFill>
        <p:spPr bwMode="auto">
          <a:xfrm>
            <a:off x="285720" y="1785926"/>
            <a:ext cx="1652307" cy="2428892"/>
          </a:xfrm>
          <a:prstGeom prst="rect">
            <a:avLst/>
          </a:prstGeom>
          <a:noFill/>
        </p:spPr>
      </p:pic>
      <p:pic>
        <p:nvPicPr>
          <p:cNvPr id="20483" name="Picture 3" descr="C:\Users\1\Desktop\Rudsutak[1]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1"/>
          <a:srcRect/>
          <a:stretch>
            <a:fillRect/>
          </a:stretch>
        </p:blipFill>
        <p:spPr bwMode="auto">
          <a:xfrm>
            <a:off x="4286248" y="1428736"/>
            <a:ext cx="1538775" cy="2143140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4071934" y="4643446"/>
            <a:ext cx="47149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Дми́трий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Ива́нович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Ку́рский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— (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2" action="ppaction://hlinkfile" tooltip="22 октября"/>
              </a:rPr>
              <a:t>22 октября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3" action="ppaction://hlinkfile" tooltip="1874 год"/>
              </a:rPr>
              <a:t>1874 года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4" action="ppaction://hlinkfile" tooltip="Киев"/>
              </a:rPr>
              <a:t>Киев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—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5" action="ppaction://hlinkfile" tooltip="20 декабря"/>
              </a:rPr>
              <a:t>20 декабря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6" action="ppaction://hlinkfile" tooltip="1932"/>
              </a:rPr>
              <a:t>1932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 — первый советский прокурор, народный комиссар юстиции РСФСР, прокурор РСФСР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4" name="Picture 4" descr="C:\Users\1\Desktop\Курский_Дмитрий_Иванович[1].jpg"/>
          <p:cNvPicPr>
            <a:picLocks noChangeAspect="1" noChangeArrowheads="1"/>
          </p:cNvPicPr>
          <p:nvPr/>
        </p:nvPicPr>
        <p:blipFill>
          <a:blip r:embed="rId27"/>
          <a:srcRect/>
          <a:stretch>
            <a:fillRect/>
          </a:stretch>
        </p:blipFill>
        <p:spPr bwMode="auto">
          <a:xfrm>
            <a:off x="2000232" y="4357694"/>
            <a:ext cx="1864852" cy="23574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Члены комиссии по выработке Конституции Союза Советских Социалистических Республик 1924г.  от</a:t>
            </a:r>
            <a:r>
              <a:rPr lang="ru-RU" sz="2400" dirty="0" smtClean="0"/>
              <a:t> </a:t>
            </a:r>
            <a:r>
              <a:rPr lang="ru-RU" sz="2400" b="1" dirty="0" smtClean="0"/>
              <a:t>УССР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000232" y="1071546"/>
            <a:ext cx="2497156" cy="3143272"/>
          </a:xfrm>
        </p:spPr>
        <p:txBody>
          <a:bodyPr>
            <a:normAutofit fontScale="62500" lnSpcReduction="20000"/>
          </a:bodyPr>
          <a:lstStyle/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Дми́трий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Заха́рович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Мануи́льский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  <a:hlinkClick r:id="rId2" action="ppaction://hlinkfile" tooltip="Украинский язык"/>
              </a:rPr>
              <a:t>укр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" action="ppaction://hlinkfile" tooltip="Украинский язык"/>
              </a:rPr>
              <a:t>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Дмитро Захарович </a:t>
            </a:r>
            <a:r>
              <a:rPr lang="uk-UA" i="1" dirty="0" err="1" smtClean="0">
                <a:latin typeface="Times New Roman" pitchFamily="18" charset="0"/>
                <a:cs typeface="Times New Roman" pitchFamily="18" charset="0"/>
              </a:rPr>
              <a:t>Мануїльський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 партийные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3" action="ppaction://hlinkfile" tooltip="Псевдоним"/>
              </a:rPr>
              <a:t>псевдонимы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—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Мефодий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», «Фома», «Иван Безработный», 21 сентября (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4" action="ppaction://hlinkfile" tooltip="3 октября"/>
              </a:rPr>
              <a:t>3 октября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5" action="ppaction://hlinkfile" tooltip="1883 год"/>
              </a:rPr>
              <a:t>1883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(18831003),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Святец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Кременецкий уезд,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6" action="ppaction://hlinkfile" tooltip="Волынская губерния"/>
              </a:rPr>
              <a:t>Волынская губерния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Россия —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7" action="ppaction://hlinkfile" tooltip="22 февраля"/>
              </a:rPr>
              <a:t>22 февраля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8" action="ppaction://hlinkfile" tooltip="1959 год"/>
              </a:rPr>
              <a:t>1959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9" action="ppaction://hlinkfile" tooltip="Киев"/>
              </a:rPr>
              <a:t>Киев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СССР) —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10" action="ppaction://hlinkfile" tooltip="СССР"/>
              </a:rPr>
              <a:t>советский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11" action="ppaction://hlinkfile" tooltip="Украина"/>
              </a:rPr>
              <a:t>украинский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12" action="ppaction://hlinkfile" tooltip="Политика"/>
              </a:rPr>
              <a:t>политический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деятель.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13" action="ppaction://hlinkfile" tooltip="Академик"/>
              </a:rPr>
              <a:t>Академик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14" action="ppaction://hlinkfile" tooltip="АН УССР"/>
              </a:rPr>
              <a:t>АН УССР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14282" y="4286256"/>
            <a:ext cx="5643602" cy="2214577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Христиа́н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Гео́ргиевич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Рако́вский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(псевдоним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Инсаров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наст. фамилия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Ста́нчев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урождённый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  <a:hlinkClick r:id="rId15" action="ppaction://hlinkfile" tooltip="Болгарский язык"/>
              </a:rPr>
              <a:t>болг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15" action="ppaction://hlinkfile" tooltip="Болгарский язык"/>
              </a:rPr>
              <a:t>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g-BG" i="1" dirty="0" smtClean="0">
                <a:latin typeface="Times New Roman" pitchFamily="18" charset="0"/>
                <a:cs typeface="Times New Roman" pitchFamily="18" charset="0"/>
              </a:rPr>
              <a:t>Кръстьо Раковски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  <a:hlinkClick r:id="rId16" action="ppaction://hlinkfile" tooltip="Румынский язык"/>
              </a:rPr>
              <a:t>рум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16" action="ppaction://hlinkfile" tooltip="Румынский язык"/>
              </a:rPr>
              <a:t>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i="1" dirty="0" smtClean="0">
                <a:latin typeface="Times New Roman" pitchFamily="18" charset="0"/>
                <a:cs typeface="Times New Roman" pitchFamily="18" charset="0"/>
              </a:rPr>
              <a:t>C[h]ristian Racovschi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  <a:hlinkClick r:id="rId2" action="ppaction://hlinkfile" tooltip="Украинский язык"/>
              </a:rPr>
              <a:t>укр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" action="ppaction://hlinkfile" tooltip="Украинский язык"/>
              </a:rPr>
              <a:t>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Християн Георгійович </a:t>
            </a:r>
            <a:r>
              <a:rPr lang="uk-UA" i="1" dirty="0" err="1" smtClean="0">
                <a:latin typeface="Times New Roman" pitchFamily="18" charset="0"/>
                <a:cs typeface="Times New Roman" pitchFamily="18" charset="0"/>
              </a:rPr>
              <a:t>Раковський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17" action="ppaction://hlinkfile" tooltip="1 августа"/>
              </a:rPr>
              <a:t>1 августа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18" action="ppaction://hlinkfile" tooltip="1873 год"/>
              </a:rPr>
              <a:t>1873 года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19" action="ppaction://hlinkfile" tooltip="Котел"/>
              </a:rPr>
              <a:t>Котел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—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0" action="ppaction://hlinkfile" tooltip="11 сентября"/>
              </a:rPr>
              <a:t>11 сентября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1" action="ppaction://hlinkfile" tooltip="1941 год"/>
              </a:rPr>
              <a:t>1941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 —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10" action="ppaction://hlinkfile" tooltip="СССР"/>
              </a:rPr>
              <a:t>советский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политический, государственный и дипломатический деятель. Участвовал в революционном движении 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2" action="ppaction://hlinkfile" tooltip="Балканы"/>
              </a:rPr>
              <a:t>Балканах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во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3" action="ppaction://hlinkfile" tooltip="Франция"/>
              </a:rPr>
              <a:t>Франции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4" action="ppaction://hlinkfile" tooltip="Германия"/>
              </a:rPr>
              <a:t>Германии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5" action="ppaction://hlinkfile" tooltip="Россия"/>
              </a:rPr>
              <a:t>России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11" action="ppaction://hlinkfile" tooltip="Украина"/>
              </a:rPr>
              <a:t>Украине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357950" y="928670"/>
            <a:ext cx="2500330" cy="3143272"/>
          </a:xfrm>
        </p:spPr>
        <p:txBody>
          <a:bodyPr>
            <a:normAutofit fontScale="55000" lnSpcReduction="20000"/>
          </a:bodyPr>
          <a:lstStyle/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Михаи́л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Васи́льевич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Фру́нзе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(партийные псевдонимы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Миха́йлов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Три́фоныч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Арсе́ний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литературные псевдонимы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Серге́й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Петро́в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А. 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Шу́йский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М. 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Ми́рский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 21 января (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6" action="ppaction://hlinkfile" tooltip="2 февраля"/>
              </a:rPr>
              <a:t>2 февраля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7" action="ppaction://hlinkfile" tooltip="1885 год"/>
              </a:rPr>
              <a:t>1885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  <a:hlinkClick r:id="rId28" action="ppaction://hlinkfile" tooltip="Бишкек"/>
              </a:rPr>
              <a:t>Пишпек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  <a:hlinkClick r:id="rId29" action="ppaction://hlinkfile" tooltip="Семиреченская область"/>
              </a:rPr>
              <a:t>Семиреченская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9" action="ppaction://hlinkfile" tooltip="Семиреченская область"/>
              </a:rPr>
              <a:t> область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—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30" action="ppaction://hlinkfile" tooltip="31 октября"/>
              </a:rPr>
              <a:t>31 октября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31" action="ppaction://hlinkfile" tooltip="1925"/>
              </a:rPr>
              <a:t>1925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32" action="ppaction://hlinkfile" tooltip="Москва"/>
              </a:rPr>
              <a:t>Москва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 —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33" action="ppaction://hlinkfile" tooltip="Революционер"/>
              </a:rPr>
              <a:t>революционер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советский государственный и военный деятель, один из наиболее крупных военачальников</a:t>
            </a:r>
            <a:r>
              <a:rPr lang="ru-RU" baseline="30000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34" action="ppaction://hlinkfile" tooltip="Красная армия"/>
              </a:rPr>
              <a:t>Красной армии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во время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35" action="ppaction://hlinkfile" tooltip="Гражданская война в России"/>
              </a:rPr>
              <a:t>Гражданской войны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военный теоретик.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1\Desktop\Rakovsky01[1].jpg"/>
          <p:cNvPicPr>
            <a:picLocks noChangeAspect="1" noChangeArrowheads="1"/>
          </p:cNvPicPr>
          <p:nvPr/>
        </p:nvPicPr>
        <p:blipFill>
          <a:blip r:embed="rId36"/>
          <a:srcRect/>
          <a:stretch>
            <a:fillRect/>
          </a:stretch>
        </p:blipFill>
        <p:spPr bwMode="auto">
          <a:xfrm>
            <a:off x="6286512" y="4214818"/>
            <a:ext cx="1750972" cy="2357454"/>
          </a:xfrm>
          <a:prstGeom prst="rect">
            <a:avLst/>
          </a:prstGeom>
          <a:noFill/>
        </p:spPr>
      </p:pic>
      <p:pic>
        <p:nvPicPr>
          <p:cNvPr id="8" name="Рисунок 7" descr="Дмитрий Захарович Мануильский">
            <a:hlinkClick r:id="rId37" tooltip="&quot;Дмитрий Захарович Мануильский&quot;"/>
          </p:cNvPr>
          <p:cNvPicPr/>
          <p:nvPr/>
        </p:nvPicPr>
        <p:blipFill>
          <a:blip r:embed="rId38"/>
          <a:srcRect/>
          <a:stretch>
            <a:fillRect/>
          </a:stretch>
        </p:blipFill>
        <p:spPr bwMode="auto">
          <a:xfrm>
            <a:off x="214282" y="1428736"/>
            <a:ext cx="1643074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Михаил Васильевич Фрунзе">
            <a:hlinkClick r:id="rId39" tooltip="&quot;Михаил Васильевич Фрунзе&quot;"/>
          </p:cNvPr>
          <p:cNvPicPr/>
          <p:nvPr/>
        </p:nvPicPr>
        <p:blipFill>
          <a:blip r:embed="rId40"/>
          <a:srcRect/>
          <a:stretch>
            <a:fillRect/>
          </a:stretch>
        </p:blipFill>
        <p:spPr bwMode="auto">
          <a:xfrm>
            <a:off x="4429124" y="1285860"/>
            <a:ext cx="1714512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Члены комиссии по выработке Конституции Союза Советских Социалистических Республик 1924г.  от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УССР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14612" y="1357298"/>
            <a:ext cx="5929354" cy="2571768"/>
          </a:xfrm>
        </p:spPr>
        <p:txBody>
          <a:bodyPr>
            <a:normAutofit fontScale="62500" lnSpcReduction="20000"/>
          </a:bodyPr>
          <a:lstStyle/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Никола́й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Алексе́евич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Скри́пник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Скры́пник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  <a:hlinkClick r:id="rId2" action="ppaction://hlinkfile" tooltip="Украинский язык"/>
              </a:rPr>
              <a:t>укр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" action="ppaction://hlinkfile" tooltip="Украинский язык"/>
              </a:rPr>
              <a:t>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Микола Олексійович Скрипник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3" action="ppaction://hlinkfile" tooltip="25 января"/>
              </a:rPr>
              <a:t>25 января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4" action="ppaction://hlinkfile" tooltip="1872 год"/>
              </a:rPr>
              <a:t>1872 года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селе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5" action="ppaction://hlinkfile" tooltip="Ясиноватая"/>
              </a:rPr>
              <a:t>Ясиноватая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  <a:hlinkClick r:id="rId6" action="ppaction://hlinkfile" tooltip="Артёмовский район"/>
              </a:rPr>
              <a:t>Бахмутского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6" action="ppaction://hlinkfile" tooltip="Артёмовский район"/>
              </a:rPr>
              <a:t> уезда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7" action="ppaction://hlinkfile" tooltip="Екатеринославская губерния"/>
              </a:rPr>
              <a:t>Екатеринославской губернии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(ныне г.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5" action="ppaction://hlinkfile" tooltip="Ясиноватая"/>
              </a:rPr>
              <a:t>Ясиноватая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Донецкой области) —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8" action="ppaction://hlinkfile" tooltip="7 июля"/>
              </a:rPr>
              <a:t>7 июля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9" action="ppaction://hlinkfile" tooltip="1933 год"/>
              </a:rPr>
              <a:t>1933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 —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10" action="ppaction://hlinkfile" tooltip="Украинцы"/>
              </a:rPr>
              <a:t>украинский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11" action="ppaction://hlinkfile" tooltip="СССР"/>
              </a:rPr>
              <a:t>советский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12" action="ppaction://hlinkfile" tooltip="Политика"/>
              </a:rPr>
              <a:t>политический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13" action="ppaction://hlinkfile" tooltip="Государственный деятель"/>
              </a:rPr>
              <a:t>государственный деятель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член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14" action="ppaction://hlinkfile" tooltip="ЦК ВКП(б)"/>
              </a:rPr>
              <a:t>ЦК ВКП(б)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активный сторонник политики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15" action="ppaction://hlinkfile" tooltip="Украинизация"/>
              </a:rPr>
              <a:t>украинизации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16" action="ppaction://hlinkfile" tooltip="УССР"/>
              </a:rPr>
              <a:t>Украинской ССР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17" action="ppaction://hlinkfile" tooltip="1920-е"/>
              </a:rPr>
              <a:t>20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18" action="ppaction://hlinkfile" tooltip="1930-е"/>
              </a:rPr>
              <a:t>30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годах.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Кандидат в члены ЦК партии (VI съезд, 12-14 съезды), член ЦК партии (15-16 съезды). Член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19" action="ppaction://hlinkfile" tooltip="ИККИ"/>
              </a:rPr>
              <a:t>ИККИ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(6 конгресс). Академик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0" action="ppaction://hlinkfile" tooltip="АН УССР"/>
              </a:rPr>
              <a:t>АН УССР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(29.06.1929). В 1927-1933 годах — Нарком просвещения УССР.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214810" y="4429132"/>
            <a:ext cx="4714908" cy="2143140"/>
          </a:xfrm>
        </p:spPr>
        <p:txBody>
          <a:bodyPr>
            <a:normAutofit fontScale="85000" lnSpcReduction="20000"/>
          </a:bodyPr>
          <a:lstStyle/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Влади́мир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Петро́вич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Зато́нский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  <a:hlinkClick r:id="rId2" action="ppaction://hlinkfile" tooltip="Украинский язык"/>
              </a:rPr>
              <a:t>укр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" action="ppaction://hlinkfile" tooltip="Украинский язык"/>
              </a:rPr>
              <a:t>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Володимир Петрович </a:t>
            </a:r>
            <a:r>
              <a:rPr lang="uk-UA" i="1" dirty="0" err="1" smtClean="0">
                <a:latin typeface="Times New Roman" pitchFamily="18" charset="0"/>
                <a:cs typeface="Times New Roman" pitchFamily="18" charset="0"/>
              </a:rPr>
              <a:t>Затонський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1" action="ppaction://hlinkfile" tooltip="27 июля"/>
              </a:rPr>
              <a:t>27 июля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2" action="ppaction://hlinkfile" tooltip="8 августа"/>
              </a:rPr>
              <a:t>8 августа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3" action="ppaction://hlinkfile" tooltip="1878 год"/>
              </a:rPr>
              <a:t>1878 года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село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Лысец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  <a:hlinkClick r:id="rId24" action="ppaction://hlinkfile" tooltip="Ушицкий уезд"/>
              </a:rPr>
              <a:t>Ушицкий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4" action="ppaction://hlinkfile" tooltip="Ушицкий уезд"/>
              </a:rPr>
              <a:t> уезд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5" action="ppaction://hlinkfile" tooltip="Подольская губерния"/>
              </a:rPr>
              <a:t>Подольская губерния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—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6" action="ppaction://hlinkfile" tooltip="29 июля"/>
              </a:rPr>
              <a:t>29 июля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7" action="ppaction://hlinkfile" tooltip="1938 год"/>
              </a:rPr>
              <a:t>1938 года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 —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8" action="ppaction://hlinkfile" tooltip="Украина"/>
              </a:rPr>
              <a:t>украинский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9" action="ppaction://hlinkfile" tooltip="Союз Советских Социалистических Республик"/>
              </a:rPr>
              <a:t>советский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политический и партийный деятель. </a:t>
            </a:r>
            <a:r>
              <a:rPr lang="ru-RU" dirty="0" smtClean="0"/>
              <a:t>Академик </a:t>
            </a:r>
            <a:r>
              <a:rPr lang="ru-RU" dirty="0" smtClean="0">
                <a:hlinkClick r:id="rId30" action="ppaction://hlinkfile" tooltip="ВУАН"/>
              </a:rPr>
              <a:t>ВУАН</a:t>
            </a:r>
            <a:r>
              <a:rPr lang="ru-RU" dirty="0" smtClean="0"/>
              <a:t> (</a:t>
            </a:r>
            <a:r>
              <a:rPr lang="ru-RU" dirty="0" smtClean="0">
                <a:hlinkClick r:id="rId31" action="ppaction://hlinkfile" tooltip="1929 год"/>
              </a:rPr>
              <a:t>1929 год</a:t>
            </a:r>
            <a:r>
              <a:rPr lang="ru-RU" dirty="0" smtClean="0"/>
              <a:t>; с </a:t>
            </a:r>
            <a:r>
              <a:rPr lang="ru-RU" dirty="0" smtClean="0">
                <a:hlinkClick r:id="rId32" action="ppaction://hlinkfile" tooltip="1936 год"/>
              </a:rPr>
              <a:t>1936 года</a:t>
            </a:r>
            <a:r>
              <a:rPr lang="ru-RU" dirty="0" smtClean="0"/>
              <a:t> — </a:t>
            </a:r>
            <a:r>
              <a:rPr lang="ru-RU" dirty="0" smtClean="0">
                <a:hlinkClick r:id="rId20" action="ppaction://hlinkfile" tooltip="АН УССР"/>
              </a:rPr>
              <a:t>АН УССР</a:t>
            </a:r>
            <a:r>
              <a:rPr lang="ru-RU" dirty="0" smtClean="0"/>
              <a:t>).</a:t>
            </a:r>
            <a:endParaRPr lang="ru-RU" dirty="0"/>
          </a:p>
        </p:txBody>
      </p:sp>
      <p:pic>
        <p:nvPicPr>
          <p:cNvPr id="2050" name="Picture 2" descr="C:\Users\1\Desktop\Skripnik[1]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3"/>
          <a:srcRect/>
          <a:stretch>
            <a:fillRect/>
          </a:stretch>
        </p:blipFill>
        <p:spPr bwMode="auto">
          <a:xfrm>
            <a:off x="357158" y="1214422"/>
            <a:ext cx="2214578" cy="2720022"/>
          </a:xfrm>
          <a:prstGeom prst="rect">
            <a:avLst/>
          </a:prstGeom>
          <a:noFill/>
        </p:spPr>
      </p:pic>
      <p:pic>
        <p:nvPicPr>
          <p:cNvPr id="8" name="Содержимое 7" descr="Владимир Петрович Затонский">
            <a:hlinkClick r:id="rId34" tooltip="&quot;Владимир Петрович Затонский&quot;"/>
          </p:cNvPr>
          <p:cNvPicPr>
            <a:picLocks noGrp="1"/>
          </p:cNvPicPr>
          <p:nvPr>
            <p:ph sz="quarter" idx="4"/>
          </p:nvPr>
        </p:nvPicPr>
        <p:blipFill>
          <a:blip r:embed="rId35"/>
          <a:srcRect/>
          <a:stretch>
            <a:fillRect/>
          </a:stretch>
        </p:blipFill>
        <p:spPr bwMode="auto">
          <a:xfrm>
            <a:off x="2071670" y="3929066"/>
            <a:ext cx="1928826" cy="2786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Члены комиссии по выработке Конституции Союза Советских Социалистических Республик 1924г.  от </a:t>
            </a:r>
            <a:r>
              <a:rPr lang="ru-RU" sz="2400" b="1" dirty="0" smtClean="0"/>
              <a:t>ЗСФСР</a:t>
            </a:r>
            <a:endParaRPr lang="ru-RU" sz="24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928794" y="1285860"/>
            <a:ext cx="3714776" cy="2357454"/>
          </a:xfrm>
        </p:spPr>
        <p:txBody>
          <a:bodyPr>
            <a:normAutofit fontScale="62500" lnSpcReduction="20000"/>
          </a:bodyPr>
          <a:lstStyle/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Нарима́н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Кербалаи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Наджа́ф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оглы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́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Нарима́нов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" action="ppaction://hlinkfile" tooltip="Азербайджанский язык"/>
              </a:rPr>
              <a:t>азерб.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Nəriman Kərbəlayi Nəcəf oğlu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Nərimanov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3" action="ppaction://hlinkfile" tooltip="14 апреля"/>
              </a:rPr>
              <a:t>2 (14) апреля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4" action="ppaction://hlinkfile" tooltip="1870 год"/>
              </a:rPr>
              <a:t>1870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(18700414) —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5" action="ppaction://hlinkfile" tooltip="19 марта"/>
              </a:rPr>
              <a:t>19 марта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6" action="ppaction://hlinkfile" tooltip="1925 год"/>
              </a:rPr>
              <a:t>1925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—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7" action="ppaction://hlinkfile" tooltip="Азербайджан"/>
              </a:rPr>
              <a:t>азербайджанский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писатель, крупный общественный и политический деятель Нарком иностранных дел (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8" action="ppaction://hlinkfile" tooltip="1920"/>
              </a:rPr>
              <a:t>1920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9" action="ppaction://hlinkfile" tooltip="1921"/>
              </a:rPr>
              <a:t>1921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и председатель СНК Азербайджанской ССР (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8" action="ppaction://hlinkfile" tooltip="1920"/>
              </a:rPr>
              <a:t>1920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10" action="ppaction://hlinkfile" tooltip="1922"/>
              </a:rPr>
              <a:t>1922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1-й Председатель Президиума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11" action="ppaction://hlinkfile" tooltip="Центральный исполнительный комитет СССР"/>
              </a:rPr>
              <a:t>ЦИК СССР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12" action="ppaction://hlinkfile" tooltip="ЗСФСР"/>
              </a:rPr>
              <a:t>ЗСФСР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13" action="ppaction://hlinkfile" tooltip="30 декабря"/>
              </a:rPr>
              <a:t>30 декабря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10" action="ppaction://hlinkfile" tooltip="1922"/>
              </a:rPr>
              <a:t>1922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—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5" action="ppaction://hlinkfile" tooltip="19 марта"/>
              </a:rPr>
              <a:t>19 марта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14" action="ppaction://hlinkfile" tooltip="1925"/>
              </a:rPr>
              <a:t>1925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14282" y="4214818"/>
            <a:ext cx="3929090" cy="2357454"/>
          </a:xfrm>
        </p:spPr>
        <p:txBody>
          <a:bodyPr>
            <a:normAutofit fontScale="55000" lnSpcReduction="20000"/>
          </a:bodyPr>
          <a:lstStyle/>
          <a:p>
            <a:pPr font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Буду (Поликарп) Гургенович Мдивани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15" action="ppaction://hlinkfile" tooltip="Грузинский язык"/>
              </a:rPr>
              <a:t>груз.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a-GE" b="1" dirty="0" smtClean="0">
                <a:cs typeface="Times New Roman" pitchFamily="18" charset="0"/>
              </a:rPr>
              <a:t>ბუდუ მდივანი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ок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16" action="ppaction://hlinkfile" tooltip="1877"/>
              </a:rPr>
              <a:t>1877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— 10.07.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17" action="ppaction://hlinkfile" tooltip="1937"/>
              </a:rPr>
              <a:t>1937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18" action="ppaction://hlinkfile" tooltip="Тбилиси"/>
              </a:rPr>
              <a:t>Тбилиси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) — советский государственный и партийный деятель, один из лидеров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19" action="ppaction://hlinkfile" tooltip="Грузинская оппозиция (страница отсутствует)"/>
              </a:rPr>
              <a:t>грузинской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  <a:hlinkClick r:id="rId19" action="ppaction://hlinkfile" tooltip="Грузинская оппозиция (страница отсутствует)"/>
              </a:rPr>
              <a:t>оппозиции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.народный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комиссар лёгкой промышленности ССР Грузия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20" action="ppaction://hlinkfile" tooltip="1931"/>
              </a:rPr>
              <a:t>1931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—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21" action="ppaction://hlinkfile" tooltip="1936 год"/>
              </a:rPr>
              <a:t>1936 год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font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председатель Союзного Совета ЗСФСР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22" action="ppaction://hlinkfile" tooltip="12 марта"/>
              </a:rPr>
              <a:t>12 марта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10" action="ppaction://hlinkfile" tooltip="1922"/>
              </a:rPr>
              <a:t>1922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—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23" action="ppaction://hlinkfile" tooltip="13 декабря"/>
              </a:rPr>
              <a:t>13 декабря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10" action="ppaction://hlinkfile" tooltip="1922"/>
              </a:rPr>
              <a:t>1922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председатель Революционного комитета Грузии.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86315" y="4000505"/>
            <a:ext cx="4000527" cy="142876"/>
          </a:xfrm>
        </p:spPr>
        <p:txBody>
          <a:bodyPr>
            <a:normAutofit fontScale="25000" lnSpcReduction="20000"/>
          </a:bodyPr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3073" name="Picture 1" descr="Нариман Нариманов"/>
          <p:cNvPicPr>
            <a:picLocks noChangeAspect="1" noChangeArrowheads="1"/>
          </p:cNvPicPr>
          <p:nvPr/>
        </p:nvPicPr>
        <p:blipFill>
          <a:blip r:embed="rId24"/>
          <a:srcRect/>
          <a:stretch>
            <a:fillRect/>
          </a:stretch>
        </p:blipFill>
        <p:spPr bwMode="auto">
          <a:xfrm>
            <a:off x="214282" y="1214422"/>
            <a:ext cx="1714480" cy="2461503"/>
          </a:xfrm>
          <a:prstGeom prst="rect">
            <a:avLst/>
          </a:prstGeom>
          <a:noFill/>
        </p:spPr>
      </p:pic>
      <p:pic>
        <p:nvPicPr>
          <p:cNvPr id="3074" name="Picture 2" descr="Флаг"/>
          <p:cNvPicPr>
            <a:picLocks noChangeAspect="1" noChangeArrowheads="1"/>
          </p:cNvPicPr>
          <p:nvPr/>
        </p:nvPicPr>
        <p:blipFill>
          <a:blip r:embed="rId25"/>
          <a:srcRect/>
          <a:stretch>
            <a:fillRect/>
          </a:stretch>
        </p:blipFill>
        <p:spPr bwMode="auto">
          <a:xfrm>
            <a:off x="0" y="0"/>
            <a:ext cx="209550" cy="104775"/>
          </a:xfrm>
          <a:prstGeom prst="rect">
            <a:avLst/>
          </a:prstGeom>
          <a:noFill/>
        </p:spPr>
      </p:pic>
      <p:sp>
        <p:nvSpPr>
          <p:cNvPr id="14" name="Содержимое 13"/>
          <p:cNvSpPr>
            <a:spLocks noGrp="1"/>
          </p:cNvSpPr>
          <p:nvPr>
            <p:ph sz="quarter" idx="4"/>
          </p:nvPr>
        </p:nvSpPr>
        <p:spPr>
          <a:xfrm>
            <a:off x="4357686" y="4214818"/>
            <a:ext cx="4500593" cy="2214578"/>
          </a:xfrm>
        </p:spPr>
        <p:txBody>
          <a:bodyPr>
            <a:normAutofit fontScale="55000" lnSpcReduction="20000"/>
          </a:bodyPr>
          <a:lstStyle/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Саак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Мирзоевич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Тер-Габриэлян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26" action="ppaction://hlinkfile" tooltip="15 февраля"/>
              </a:rPr>
              <a:t>15 февраля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27" action="ppaction://hlinkfile" tooltip="1886"/>
              </a:rPr>
              <a:t>1886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28" action="ppaction://hlinkfile" tooltip="Шуша"/>
              </a:rPr>
              <a:t>Шуша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—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29" action="ppaction://hlinkfile" tooltip="19 августа"/>
              </a:rPr>
              <a:t>19 августа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17" action="ppaction://hlinkfile" tooltip="1937"/>
              </a:rPr>
              <a:t>1937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) —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30" action="ppaction://hlinkfile" tooltip="СССР"/>
              </a:rPr>
              <a:t>советский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партийный, государственный и политический деятель.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Постоянный представитель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  <a:hlinkClick r:id="rId31" tooltip="Армянская ССР"/>
              </a:rPr>
              <a:t>Армянской ССР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  <a:hlinkClick r:id="rId32" tooltip="РСФСР"/>
              </a:rPr>
              <a:t>РСФСР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  <a:hlinkClick r:id="rId9" tooltip="1921"/>
              </a:rPr>
              <a:t>1921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— 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  <a:hlinkClick r:id="rId33" tooltip="1923"/>
              </a:rPr>
              <a:t>1923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Постоянный представитель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  <a:hlinkClick r:id="rId31" tooltip="Армянская ССР"/>
              </a:rPr>
              <a:t>Армянской ССР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  <a:hlinkClick r:id="rId12" tooltip="ЗСФСР"/>
              </a:rPr>
              <a:t>ЗСФСР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при СНК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  <a:hlinkClick r:id="rId30" tooltip="СССР"/>
              </a:rPr>
              <a:t>СССР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Председатель СНК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  <a:hlinkClick r:id="rId31" tooltip="Армянская ССР"/>
              </a:rPr>
              <a:t>Армянской ССР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  <a:hlinkClick r:id="rId33" tooltip="1923"/>
              </a:rPr>
              <a:t>1923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— 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  <a:hlinkClick r:id="rId34" tooltip="1928"/>
              </a:rPr>
              <a:t>1928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 гг.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/>
          </a:p>
        </p:txBody>
      </p:sp>
      <p:pic>
        <p:nvPicPr>
          <p:cNvPr id="15" name="Рисунок 14" descr="Тер-Габриэлян Саак Мирзоевич">
            <a:hlinkClick r:id="rId35" tooltip="&quot;Тер-Габриэлян Саак Мирзоевич&quot;"/>
          </p:cNvPr>
          <p:cNvPicPr/>
          <p:nvPr/>
        </p:nvPicPr>
        <p:blipFill>
          <a:blip r:embed="rId36"/>
          <a:srcRect/>
          <a:stretch>
            <a:fillRect/>
          </a:stretch>
        </p:blipFill>
        <p:spPr bwMode="auto">
          <a:xfrm>
            <a:off x="6215074" y="1500174"/>
            <a:ext cx="2000264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Члены комиссии по выработке Конституции Союза Советских Социалистических Республик 1924г.  от БССР</a:t>
            </a:r>
            <a:endParaRPr lang="ru-RU" sz="2400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Алекса́ндр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Григо́рьевич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Червяко́в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  <a:hlinkClick r:id="rId2" action="ppaction://hlinkfile" tooltip="Белорусский язык"/>
              </a:rPr>
              <a:t>белор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" action="ppaction://hlinkfile" tooltip="Белорусский язык"/>
              </a:rPr>
              <a:t>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e-BY" i="1" dirty="0" smtClean="0">
                <a:latin typeface="Times New Roman" pitchFamily="18" charset="0"/>
                <a:cs typeface="Times New Roman" pitchFamily="18" charset="0"/>
              </a:rPr>
              <a:t>Аляксандр Рыгоравіч Чарвякоў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25 февраля (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3" action="ppaction://hlinkfile" tooltip="8 марта"/>
              </a:rPr>
              <a:t>8 марта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4" action="ppaction://hlinkfile" tooltip="1892 год"/>
              </a:rPr>
              <a:t>1892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(18920308) —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5" action="ppaction://hlinkfile" tooltip="16 июня"/>
              </a:rPr>
              <a:t>16 июня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6" action="ppaction://hlinkfile" tooltip="1937 год"/>
              </a:rPr>
              <a:t>1937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 —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7" action="ppaction://hlinkfile" tooltip="СССР"/>
              </a:rPr>
              <a:t>советский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8" action="ppaction://hlinkfile" tooltip="ВКП(б)"/>
              </a:rPr>
              <a:t>партийный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государственный деятель.  Председатель Президиума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  <a:hlinkClick r:id="rId9" tooltip="Центральный исполнительный комитет СССР"/>
              </a:rPr>
              <a:t>ЦИК СССР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от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  <a:hlinkClick r:id="rId10" tooltip="БССР"/>
              </a:rPr>
              <a:t>БССР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u="sng" dirty="0" smtClean="0">
                <a:latin typeface="Times New Roman" pitchFamily="18" charset="0"/>
                <a:cs typeface="Times New Roman" pitchFamily="18" charset="0"/>
                <a:hlinkClick r:id="rId11" tooltip="30 декабря"/>
              </a:rPr>
              <a:t>30 декабря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  <a:hlinkClick r:id="rId12" tooltip="1922"/>
              </a:rPr>
              <a:t>1922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— 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  <a:hlinkClick r:id="rId5" tooltip="16 июня"/>
              </a:rPr>
              <a:t>16 июня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  <a:hlinkClick r:id="rId13" tooltip="1937"/>
              </a:rPr>
              <a:t>1937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10" name="Содержимое 10" descr="Александр Григорьевич Червяков">
            <a:hlinkClick r:id="rId14" tooltip="&quot;Александр Григорьевич Червяков&quot;"/>
          </p:cNvPr>
          <p:cNvPicPr>
            <a:picLocks noGrp="1"/>
          </p:cNvPicPr>
          <p:nvPr>
            <p:ph sz="half" idx="1"/>
          </p:nvPr>
        </p:nvPicPr>
        <p:blipFill>
          <a:blip r:embed="rId15"/>
          <a:srcRect/>
          <a:stretch>
            <a:fillRect/>
          </a:stretch>
        </p:blipFill>
        <p:spPr bwMode="auto">
          <a:xfrm>
            <a:off x="1285852" y="1785926"/>
            <a:ext cx="2428892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28662" y="285728"/>
            <a:ext cx="7387754" cy="857256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Конституция СССР 1924 года</a:t>
            </a:r>
            <a:endParaRPr lang="ru-RU" sz="4000" dirty="0"/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0495" b="10495"/>
          <a:stretch>
            <a:fillRect/>
          </a:stretch>
        </p:blipFill>
        <p:spPr>
          <a:xfrm>
            <a:off x="4714876" y="1428736"/>
            <a:ext cx="4226049" cy="4071966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357158" y="1412776"/>
            <a:ext cx="4143404" cy="5328592"/>
          </a:xfrm>
        </p:spPr>
        <p:txBody>
          <a:bodyPr>
            <a:normAutofit/>
          </a:bodyPr>
          <a:lstStyle/>
          <a:p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31 января 1924 г. Всесоюзным съездом Советов была принята первая конституция СССР, были учреждены союзные органы государственной власти, разграничены полномочия между ними и органами государственной власти союзных республик. Конституция состояла из двух частей – Декларации об образовании СССР и Договора об образовании СССР. В ней СССР провозглашался свободным и добровольным союзом суверенных и равноправных республик, причем за последними признавалось право на сецессию (свободный выход из состава СССР)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</p:spTree>
    <p:extLst>
      <p:ext uri="{BB962C8B-B14F-4D97-AF65-F5344CB8AC3E}">
        <p14:creationId xmlns="" xmlns:p14="http://schemas.microsoft.com/office/powerpoint/2010/main" val="153115557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694</TotalTime>
  <Words>944</Words>
  <Application>Microsoft Office PowerPoint</Application>
  <PresentationFormat>Экран (4:3)</PresentationFormat>
  <Paragraphs>94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Разработка конституции 1918 года Конституционная комиссия от большевистской фракции ВЦИК</vt:lpstr>
      <vt:lpstr>Конституция РСФСР 1918 года</vt:lpstr>
      <vt:lpstr>Члены комиссии по выработке Конституции Союза Советских Социалистических Республик 1924г.  от РСФСР </vt:lpstr>
      <vt:lpstr>Члены комиссии по выработке Конституции Союза Советских Социалистических Республик 1924г.  от УССР </vt:lpstr>
      <vt:lpstr>Члены комиссии по выработке Конституции Союза Советских Социалистических Республик 1924г.  от УССР </vt:lpstr>
      <vt:lpstr>Члены комиссии по выработке Конституции Союза Советских Социалистических Республик 1924г.  от ЗСФСР</vt:lpstr>
      <vt:lpstr>Члены комиссии по выработке Конституции Союза Советских Социалистических Республик 1924г.  от БССР</vt:lpstr>
      <vt:lpstr>Конституция СССР 1924 года</vt:lpstr>
      <vt:lpstr>В разработке проекта новой Конституции 1936 г. принимали участие </vt:lpstr>
      <vt:lpstr>Разработка конституции1977 года</vt:lpstr>
      <vt:lpstr>Разработка конституции1977 года</vt:lpstr>
      <vt:lpstr>КОНСТИТУЦИЯ (Основной Закон) СОЮЗА СОВЕТСКИХ СОЦИАЛИСТИЧЕСКИХ РЕСПУБЛИК Принята на внеочередной седьмой сессии Верховного Совета СССР девятого созыва 7 октября 1977 г. </vt:lpstr>
      <vt:lpstr>Разработчики российской Конституции в 1990-х гг.</vt:lpstr>
      <vt:lpstr>Серге́й Миха́йлович Шахра́й (30 апреля 1956, Симферополь)</vt:lpstr>
      <vt:lpstr>Разработчики проекта Конституции от Политсовета Российского Движения демократических реформ в 1992 г.</vt:lpstr>
      <vt:lpstr>Конституция Российской Федерации 1993 года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user</cp:lastModifiedBy>
  <cp:revision>65</cp:revision>
  <dcterms:created xsi:type="dcterms:W3CDTF">2013-10-06T10:56:11Z</dcterms:created>
  <dcterms:modified xsi:type="dcterms:W3CDTF">2013-10-09T06:39:18Z</dcterms:modified>
</cp:coreProperties>
</file>